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15"/>
  </p:notesMasterIdLst>
  <p:sldIdLst>
    <p:sldId id="317" r:id="rId2"/>
    <p:sldId id="256" r:id="rId3"/>
    <p:sldId id="259" r:id="rId4"/>
    <p:sldId id="262" r:id="rId5"/>
    <p:sldId id="260" r:id="rId6"/>
    <p:sldId id="316" r:id="rId7"/>
    <p:sldId id="268" r:id="rId8"/>
    <p:sldId id="286" r:id="rId9"/>
    <p:sldId id="274" r:id="rId10"/>
    <p:sldId id="265" r:id="rId11"/>
    <p:sldId id="275" r:id="rId12"/>
    <p:sldId id="269" r:id="rId13"/>
    <p:sldId id="293" r:id="rId14"/>
  </p:sldIdLst>
  <p:sldSz cx="9144000" cy="5143500" type="screen16x9"/>
  <p:notesSz cx="6858000" cy="9144000"/>
  <p:embeddedFontLst>
    <p:embeddedFont>
      <p:font typeface="Adamina" panose="02000503000000020004" pitchFamily="2" charset="0"/>
      <p:regular r:id="rId16"/>
    </p:embeddedFont>
    <p:embeddedFont>
      <p:font typeface="Anaheim" panose="02000503000000000000" pitchFamily="2" charset="77"/>
      <p:regular r:id="rId17"/>
    </p:embeddedFont>
    <p:embeddedFont>
      <p:font typeface="BODONI 72 OLDSTYLE BOOK" pitchFamily="2" charset="0"/>
      <p:regular r:id="rId18"/>
      <p:italic r:id="rId19"/>
    </p:embeddedFont>
    <p:embeddedFont>
      <p:font typeface="Playball" pitchFamily="2" charset="77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6D5D81-C616-42E9-827D-594F22262C0B}">
  <a:tblStyle styleId="{C76D5D81-C616-42E9-827D-594F22262C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787"/>
  </p:normalViewPr>
  <p:slideViewPr>
    <p:cSldViewPr snapToGrid="0">
      <p:cViewPr varScale="1">
        <p:scale>
          <a:sx n="120" d="100"/>
          <a:sy n="120" d="100"/>
        </p:scale>
        <p:origin x="208" y="7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f91f91dcb0_1_19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f91f91dcb0_1_19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1f863fc1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1f863fc1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gf91f91dcb0_1_19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8" name="Google Shape;1768;gf91f91dcb0_1_19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f71f863fc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f71f863fc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f71f863fc1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f71f863fc1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91f91dcb0_1_18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91f91dcb0_1_18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f91f91dcb0_1_18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f91f91dcb0_1_18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7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91f91dcb0_1_18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91f91dcb0_1_18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f91f91dcb0_1_19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f91f91dcb0_1_19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f91f91dcb0_1_19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f91f91dcb0_1_19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f91f91dcb0_1_18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f91f91dcb0_1_18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25" y="140225"/>
            <a:ext cx="4008425" cy="499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357801" y="0"/>
            <a:ext cx="3792001" cy="512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85725" dist="142875" dir="1818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56225" y="932700"/>
            <a:ext cx="6231600" cy="24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solidFill>
                  <a:srgbClr val="4D4D4D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419950" y="3563960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5"/>
          <p:cNvGrpSpPr/>
          <p:nvPr/>
        </p:nvGrpSpPr>
        <p:grpSpPr>
          <a:xfrm>
            <a:off x="-67975" y="-72325"/>
            <a:ext cx="9211977" cy="5233750"/>
            <a:chOff x="-67975" y="-72325"/>
            <a:chExt cx="9211977" cy="5233750"/>
          </a:xfrm>
        </p:grpSpPr>
        <p:pic>
          <p:nvPicPr>
            <p:cNvPr id="210" name="Google Shape;210;p25"/>
            <p:cNvPicPr preferRelativeResize="0"/>
            <p:nvPr/>
          </p:nvPicPr>
          <p:blipFill rotWithShape="1">
            <a:blip r:embed="rId2">
              <a:alphaModFix/>
            </a:blip>
            <a:srcRect r="5517" b="2969"/>
            <a:stretch/>
          </p:blipFill>
          <p:spPr>
            <a:xfrm>
              <a:off x="5226925" y="0"/>
              <a:ext cx="3917076" cy="516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25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72325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25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-5400000">
              <a:off x="1923312" y="-1999788"/>
              <a:ext cx="5144425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14300" dir="13260000" algn="bl" rotWithShape="0">
                <a:srgbClr val="000000">
                  <a:alpha val="16000"/>
                </a:srgbClr>
              </a:outerShdw>
            </a:effectLst>
          </p:spPr>
        </p:pic>
        <p:sp>
          <p:nvSpPr>
            <p:cNvPr id="213" name="Google Shape;213;p25"/>
            <p:cNvSpPr/>
            <p:nvPr/>
          </p:nvSpPr>
          <p:spPr>
            <a:xfrm>
              <a:off x="4395675" y="0"/>
              <a:ext cx="426900" cy="513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2188200" y="26867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5" name="Google Shape;215;p25"/>
          <p:cNvSpPr txBox="1">
            <a:spLocks noGrp="1"/>
          </p:cNvSpPr>
          <p:nvPr>
            <p:ph type="title" idx="2" hasCustomPrompt="1"/>
          </p:nvPr>
        </p:nvSpPr>
        <p:spPr>
          <a:xfrm>
            <a:off x="3721500" y="9462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6" name="Google Shape;216;p25"/>
          <p:cNvSpPr txBox="1">
            <a:spLocks noGrp="1"/>
          </p:cNvSpPr>
          <p:nvPr>
            <p:ph type="subTitle" idx="1"/>
          </p:nvPr>
        </p:nvSpPr>
        <p:spPr>
          <a:xfrm>
            <a:off x="2188200" y="35525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5_1_1_1_1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34"/>
          <p:cNvGrpSpPr/>
          <p:nvPr/>
        </p:nvGrpSpPr>
        <p:grpSpPr>
          <a:xfrm>
            <a:off x="-67975" y="-34367"/>
            <a:ext cx="9228974" cy="5233740"/>
            <a:chOff x="-67975" y="-34367"/>
            <a:chExt cx="9228974" cy="5233740"/>
          </a:xfrm>
        </p:grpSpPr>
        <p:pic>
          <p:nvPicPr>
            <p:cNvPr id="265" name="Google Shape;265;p34"/>
            <p:cNvPicPr preferRelativeResize="0"/>
            <p:nvPr/>
          </p:nvPicPr>
          <p:blipFill rotWithShape="1">
            <a:blip r:embed="rId2">
              <a:alphaModFix/>
            </a:blip>
            <a:srcRect t="1949" r="5517" b="2975"/>
            <a:stretch/>
          </p:blipFill>
          <p:spPr>
            <a:xfrm>
              <a:off x="5150300" y="20950"/>
              <a:ext cx="4010699" cy="5178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34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34367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34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06312" y="-1965787"/>
              <a:ext cx="5178426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9000"/>
                </a:srgbClr>
              </a:outerShdw>
            </a:effectLst>
          </p:spPr>
        </p:pic>
        <p:sp>
          <p:nvSpPr>
            <p:cNvPr id="268" name="Google Shape;268;p34"/>
            <p:cNvSpPr/>
            <p:nvPr/>
          </p:nvSpPr>
          <p:spPr>
            <a:xfrm>
              <a:off x="4308550" y="6375"/>
              <a:ext cx="267600" cy="5178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9" name="Google Shape;269;p3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_1_1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42875" dir="14340000" algn="bl" rotWithShape="0">
              <a:srgbClr val="000000">
                <a:alpha val="16000"/>
              </a:srgbClr>
            </a:outerShdw>
          </a:effectLst>
        </p:spPr>
      </p:pic>
      <p:sp>
        <p:nvSpPr>
          <p:cNvPr id="308" name="Google Shape;308;p41"/>
          <p:cNvSpPr txBox="1">
            <a:spLocks noGrp="1"/>
          </p:cNvSpPr>
          <p:nvPr>
            <p:ph type="title"/>
          </p:nvPr>
        </p:nvSpPr>
        <p:spPr>
          <a:xfrm>
            <a:off x="2688000" y="562125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1"/>
          <p:cNvSpPr txBox="1">
            <a:spLocks noGrp="1"/>
          </p:cNvSpPr>
          <p:nvPr>
            <p:ph type="subTitle" idx="1"/>
          </p:nvPr>
        </p:nvSpPr>
        <p:spPr>
          <a:xfrm>
            <a:off x="3148350" y="1558125"/>
            <a:ext cx="28473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1"/>
          <p:cNvSpPr txBox="1"/>
          <p:nvPr/>
        </p:nvSpPr>
        <p:spPr>
          <a:xfrm>
            <a:off x="2643150" y="3721350"/>
            <a:ext cx="3857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CREDITS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: This presentation template was created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Adamina"/>
                <a:ea typeface="Adamina"/>
                <a:cs typeface="Adamina"/>
                <a:sym typeface="Adamina"/>
              </a:rPr>
              <a:t>,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including icons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, and infographics &amp; images by </a:t>
            </a:r>
            <a:r>
              <a:rPr lang="en" sz="1200" b="1">
                <a:solidFill>
                  <a:schemeClr val="accent2"/>
                </a:solidFill>
                <a:uFill>
                  <a:noFill/>
                </a:uFill>
                <a:latin typeface="Adamina"/>
                <a:ea typeface="Adamina"/>
                <a:cs typeface="Adamina"/>
                <a:sym typeface="Adami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 </a:t>
            </a:r>
            <a:endParaRPr sz="1200" b="1">
              <a:solidFill>
                <a:schemeClr val="dk1"/>
              </a:solidFill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2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0" y="-43650"/>
            <a:ext cx="4166334" cy="518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3">
            <a:alphaModFix/>
          </a:blip>
          <a:srcRect r="5401"/>
          <a:stretch/>
        </p:blipFill>
        <p:spPr>
          <a:xfrm>
            <a:off x="5264917" y="-184950"/>
            <a:ext cx="3941383" cy="532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4">
            <a:alphaModFix/>
          </a:blip>
          <a:srcRect b="11457"/>
          <a:stretch/>
        </p:blipFill>
        <p:spPr>
          <a:xfrm>
            <a:off x="846000" y="152950"/>
            <a:ext cx="7446348" cy="4990551"/>
          </a:xfrm>
          <a:prstGeom prst="rect">
            <a:avLst/>
          </a:prstGeom>
          <a:noFill/>
          <a:ln>
            <a:noFill/>
          </a:ln>
          <a:effectLst>
            <a:outerShdw blurRad="142875" dist="142875" dir="13080000" algn="bl" rotWithShape="0">
              <a:srgbClr val="000000">
                <a:alpha val="18000"/>
              </a:srgbClr>
            </a:outerShdw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3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3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33350" dir="13440000" algn="bl" rotWithShape="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4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14300" dir="17280000" algn="bl" rotWithShape="0">
              <a:srgbClr val="000000">
                <a:alpha val="15000"/>
              </a:srgb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5"/>
          <p:cNvPicPr preferRelativeResize="0"/>
          <p:nvPr/>
        </p:nvPicPr>
        <p:blipFill rotWithShape="1">
          <a:blip r:embed="rId2">
            <a:alphaModFix/>
          </a:blip>
          <a:srcRect r="5517" b="2969"/>
          <a:stretch/>
        </p:blipFill>
        <p:spPr>
          <a:xfrm>
            <a:off x="5226925" y="0"/>
            <a:ext cx="3917076" cy="5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5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-48275" y="-72325"/>
            <a:ext cx="4199624" cy="52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5"/>
          <p:cNvPicPr preferRelativeResize="0"/>
          <p:nvPr/>
        </p:nvPicPr>
        <p:blipFill rotWithShape="1">
          <a:blip r:embed="rId3">
            <a:alphaModFix/>
          </a:blip>
          <a:srcRect l="2657"/>
          <a:stretch/>
        </p:blipFill>
        <p:spPr>
          <a:xfrm rot="-5400000">
            <a:off x="1923312" y="-1999788"/>
            <a:ext cx="5144425" cy="9127000"/>
          </a:xfrm>
          <a:prstGeom prst="rect">
            <a:avLst/>
          </a:prstGeom>
          <a:noFill/>
          <a:ln>
            <a:noFill/>
          </a:ln>
          <a:effectLst>
            <a:outerShdw blurRad="57150" dist="171450" dir="5640000" algn="bl" rotWithShape="0">
              <a:srgbClr val="000000">
                <a:alpha val="16000"/>
              </a:srgb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9327" y="1145750"/>
            <a:ext cx="3776496" cy="272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1234"/>
          <a:stretch/>
        </p:blipFill>
        <p:spPr>
          <a:xfrm>
            <a:off x="-126627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b="7655"/>
          <a:stretch/>
        </p:blipFill>
        <p:spPr>
          <a:xfrm>
            <a:off x="262525" y="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42875" dir="13320000" algn="bl" rotWithShape="0">
              <a:srgbClr val="000000">
                <a:alpha val="17000"/>
              </a:srgbClr>
            </a:outerShdw>
          </a:effectLst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864125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852025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864125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5"/>
          <p:cNvPicPr preferRelativeResize="0"/>
          <p:nvPr/>
        </p:nvPicPr>
        <p:blipFill rotWithShape="1">
          <a:blip r:embed="rId2">
            <a:alphaModFix/>
          </a:blip>
          <a:srcRect r="5517" b="2969"/>
          <a:stretch/>
        </p:blipFill>
        <p:spPr>
          <a:xfrm>
            <a:off x="5226925" y="0"/>
            <a:ext cx="3917076" cy="516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-48275" y="-72325"/>
            <a:ext cx="4199624" cy="5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883852" y="2511775"/>
            <a:ext cx="2400000" cy="5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2"/>
          </p:nvPr>
        </p:nvSpPr>
        <p:spPr>
          <a:xfrm>
            <a:off x="4860149" y="2511775"/>
            <a:ext cx="2400000" cy="5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67975" y="-8500"/>
            <a:ext cx="9127000" cy="5161550"/>
            <a:chOff x="-67975" y="-8500"/>
            <a:chExt cx="9127000" cy="5161550"/>
          </a:xfrm>
        </p:grpSpPr>
        <p:pic>
          <p:nvPicPr>
            <p:cNvPr id="34" name="Google Shape;34;p5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-5400000">
              <a:off x="1923312" y="-1999788"/>
              <a:ext cx="5144425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23825" dir="5400000" algn="bl" rotWithShape="0">
                <a:srgbClr val="000000">
                  <a:alpha val="19000"/>
                </a:srgbClr>
              </a:outerShdw>
            </a:effectLst>
          </p:spPr>
        </p:pic>
        <p:sp>
          <p:nvSpPr>
            <p:cNvPr id="35" name="Google Shape;35;p5"/>
            <p:cNvSpPr/>
            <p:nvPr/>
          </p:nvSpPr>
          <p:spPr>
            <a:xfrm>
              <a:off x="4424250" y="-8450"/>
              <a:ext cx="240600" cy="5161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1927502" y="3318142"/>
            <a:ext cx="23127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4"/>
          </p:nvPr>
        </p:nvSpPr>
        <p:spPr>
          <a:xfrm>
            <a:off x="4903799" y="3318142"/>
            <a:ext cx="23127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1341488" y="910312"/>
            <a:ext cx="3376748" cy="268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3">
            <a:alphaModFix/>
          </a:blip>
          <a:srcRect r="2162" b="50409"/>
          <a:stretch/>
        </p:blipFill>
        <p:spPr>
          <a:xfrm flipH="1">
            <a:off x="-21276" y="-747825"/>
            <a:ext cx="9220501" cy="5891325"/>
          </a:xfrm>
          <a:prstGeom prst="rect">
            <a:avLst/>
          </a:prstGeom>
          <a:noFill/>
          <a:ln>
            <a:noFill/>
          </a:ln>
          <a:effectLst>
            <a:outerShdw blurRad="57150" dist="123825" dir="14100000" algn="bl" rotWithShape="0">
              <a:srgbClr val="000000">
                <a:alpha val="15000"/>
              </a:srgbClr>
            </a:outerShdw>
          </a:effectLst>
        </p:spPr>
      </p:pic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1101600" y="1817575"/>
            <a:ext cx="4261800" cy="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500"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1101600" y="2675425"/>
            <a:ext cx="4734900" cy="10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65" name="Google Shape;65;p9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650124" y="-5608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3"/>
          <p:cNvGrpSpPr/>
          <p:nvPr/>
        </p:nvGrpSpPr>
        <p:grpSpPr>
          <a:xfrm>
            <a:off x="-67975" y="-72325"/>
            <a:ext cx="9211977" cy="5233750"/>
            <a:chOff x="-67975" y="-72325"/>
            <a:chExt cx="9211977" cy="5233750"/>
          </a:xfrm>
        </p:grpSpPr>
        <p:pic>
          <p:nvPicPr>
            <p:cNvPr id="81" name="Google Shape;81;p13"/>
            <p:cNvPicPr preferRelativeResize="0"/>
            <p:nvPr/>
          </p:nvPicPr>
          <p:blipFill rotWithShape="1">
            <a:blip r:embed="rId2">
              <a:alphaModFix/>
            </a:blip>
            <a:srcRect r="5517" b="2969"/>
            <a:stretch/>
          </p:blipFill>
          <p:spPr>
            <a:xfrm>
              <a:off x="5226925" y="0"/>
              <a:ext cx="3917076" cy="5161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3"/>
            <p:cNvPicPr preferRelativeResize="0"/>
            <p:nvPr/>
          </p:nvPicPr>
          <p:blipFill rotWithShape="1">
            <a:blip r:embed="rId2">
              <a:alphaModFix/>
            </a:blip>
            <a:srcRect b="2969"/>
            <a:stretch/>
          </p:blipFill>
          <p:spPr>
            <a:xfrm>
              <a:off x="-48275" y="-72325"/>
              <a:ext cx="4199624" cy="5228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3"/>
            <p:cNvPicPr preferRelativeResize="0"/>
            <p:nvPr/>
          </p:nvPicPr>
          <p:blipFill rotWithShape="1">
            <a:blip r:embed="rId3">
              <a:alphaModFix/>
            </a:blip>
            <a:srcRect l="2657"/>
            <a:stretch/>
          </p:blipFill>
          <p:spPr>
            <a:xfrm rot="5400000">
              <a:off x="1923312" y="-1999788"/>
              <a:ext cx="5144425" cy="91270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33350" dir="5400000" algn="bl" rotWithShape="0">
                <a:srgbClr val="000000">
                  <a:alpha val="18000"/>
                </a:srgbClr>
              </a:outerShdw>
            </a:effectLst>
          </p:spPr>
        </p:pic>
        <p:sp>
          <p:nvSpPr>
            <p:cNvPr id="84" name="Google Shape;84;p13"/>
            <p:cNvSpPr/>
            <p:nvPr/>
          </p:nvSpPr>
          <p:spPr>
            <a:xfrm>
              <a:off x="4270325" y="0"/>
              <a:ext cx="4206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2"/>
          </p:nvPr>
        </p:nvSpPr>
        <p:spPr>
          <a:xfrm>
            <a:off x="1290128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1283915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63698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4"/>
          </p:nvPr>
        </p:nvSpPr>
        <p:spPr>
          <a:xfrm>
            <a:off x="3953460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5"/>
          </p:nvPr>
        </p:nvSpPr>
        <p:spPr>
          <a:xfrm>
            <a:off x="3953460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6" hasCustomPrompt="1"/>
          </p:nvPr>
        </p:nvSpPr>
        <p:spPr>
          <a:xfrm>
            <a:off x="3301538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7"/>
          </p:nvPr>
        </p:nvSpPr>
        <p:spPr>
          <a:xfrm>
            <a:off x="6629217" y="159395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6623004" y="1950950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9" hasCustomPrompt="1"/>
          </p:nvPr>
        </p:nvSpPr>
        <p:spPr>
          <a:xfrm>
            <a:off x="5965000" y="1638282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3"/>
          </p:nvPr>
        </p:nvSpPr>
        <p:spPr>
          <a:xfrm>
            <a:off x="2778344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4"/>
          </p:nvPr>
        </p:nvSpPr>
        <p:spPr>
          <a:xfrm>
            <a:off x="2772138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15" hasCustomPrompt="1"/>
          </p:nvPr>
        </p:nvSpPr>
        <p:spPr>
          <a:xfrm>
            <a:off x="2116256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6"/>
          </p:nvPr>
        </p:nvSpPr>
        <p:spPr>
          <a:xfrm>
            <a:off x="5366469" y="3086225"/>
            <a:ext cx="1854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7"/>
          </p:nvPr>
        </p:nvSpPr>
        <p:spPr>
          <a:xfrm>
            <a:off x="5360263" y="3443225"/>
            <a:ext cx="1642200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8" hasCustomPrompt="1"/>
          </p:nvPr>
        </p:nvSpPr>
        <p:spPr>
          <a:xfrm>
            <a:off x="4704381" y="3130557"/>
            <a:ext cx="585900" cy="67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4"/>
          <p:cNvPicPr preferRelativeResize="0"/>
          <p:nvPr/>
        </p:nvPicPr>
        <p:blipFill rotWithShape="1">
          <a:blip r:embed="rId2">
            <a:alphaModFix/>
          </a:blip>
          <a:srcRect b="2969"/>
          <a:stretch/>
        </p:blipFill>
        <p:spPr>
          <a:xfrm>
            <a:off x="-48275" y="-72325"/>
            <a:ext cx="4199624" cy="52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2">
            <a:alphaModFix/>
          </a:blip>
          <a:srcRect r="5517" b="2969"/>
          <a:stretch/>
        </p:blipFill>
        <p:spPr>
          <a:xfrm>
            <a:off x="5226925" y="0"/>
            <a:ext cx="3917076" cy="5161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4"/>
          <p:cNvGrpSpPr/>
          <p:nvPr/>
        </p:nvGrpSpPr>
        <p:grpSpPr>
          <a:xfrm>
            <a:off x="-55250" y="-48875"/>
            <a:ext cx="9318225" cy="5235795"/>
            <a:chOff x="-55250" y="-48875"/>
            <a:chExt cx="9318225" cy="5235795"/>
          </a:xfrm>
        </p:grpSpPr>
        <p:pic>
          <p:nvPicPr>
            <p:cNvPr id="105" name="Google Shape;105;p14"/>
            <p:cNvPicPr preferRelativeResize="0"/>
            <p:nvPr/>
          </p:nvPicPr>
          <p:blipFill rotWithShape="1">
            <a:blip r:embed="rId3">
              <a:alphaModFix/>
            </a:blip>
            <a:srcRect l="2657" b="10055"/>
            <a:stretch/>
          </p:blipFill>
          <p:spPr>
            <a:xfrm rot="5400000" flipH="1">
              <a:off x="1987037" y="-2089018"/>
              <a:ext cx="5233651" cy="93182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42875" dir="5400000" algn="bl" rotWithShape="0">
                <a:srgbClr val="000000">
                  <a:alpha val="19000"/>
                </a:srgbClr>
              </a:outerShdw>
            </a:effectLst>
          </p:spPr>
        </p:pic>
        <p:sp>
          <p:nvSpPr>
            <p:cNvPr id="106" name="Google Shape;106;p14"/>
            <p:cNvSpPr/>
            <p:nvPr/>
          </p:nvSpPr>
          <p:spPr>
            <a:xfrm>
              <a:off x="3822050" y="-48875"/>
              <a:ext cx="329400" cy="523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14"/>
          <p:cNvSpPr txBox="1">
            <a:spLocks noGrp="1"/>
          </p:cNvSpPr>
          <p:nvPr>
            <p:ph type="title"/>
          </p:nvPr>
        </p:nvSpPr>
        <p:spPr>
          <a:xfrm>
            <a:off x="711725" y="445025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title" idx="2"/>
          </p:nvPr>
        </p:nvSpPr>
        <p:spPr>
          <a:xfrm>
            <a:off x="1218063" y="3282775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218063" y="3667450"/>
            <a:ext cx="2847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3"/>
          </p:nvPr>
        </p:nvSpPr>
        <p:spPr>
          <a:xfrm>
            <a:off x="3396225" y="2379300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4"/>
          </p:nvPr>
        </p:nvSpPr>
        <p:spPr>
          <a:xfrm>
            <a:off x="3396225" y="2763975"/>
            <a:ext cx="2847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title" idx="5"/>
          </p:nvPr>
        </p:nvSpPr>
        <p:spPr>
          <a:xfrm>
            <a:off x="5582013" y="1426075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6"/>
          </p:nvPr>
        </p:nvSpPr>
        <p:spPr>
          <a:xfrm>
            <a:off x="5582013" y="1810750"/>
            <a:ext cx="2847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4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526688" y="720000"/>
            <a:ext cx="3376748" cy="268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USTOM_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0" y="-84975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 rotWithShape="1">
          <a:blip r:embed="rId2">
            <a:alphaModFix/>
          </a:blip>
          <a:srcRect t="8458"/>
          <a:stretch/>
        </p:blipFill>
        <p:spPr>
          <a:xfrm>
            <a:off x="4697725" y="-98300"/>
            <a:ext cx="4850700" cy="155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3">
            <a:alphaModFix/>
          </a:blip>
          <a:srcRect t="6162" r="2162" b="50406"/>
          <a:stretch/>
        </p:blipFill>
        <p:spPr>
          <a:xfrm flipH="1">
            <a:off x="-21276" y="-15925"/>
            <a:ext cx="9220501" cy="5159426"/>
          </a:xfrm>
          <a:prstGeom prst="rect">
            <a:avLst/>
          </a:prstGeom>
          <a:noFill/>
          <a:ln>
            <a:noFill/>
          </a:ln>
          <a:effectLst>
            <a:outerShdw blurRad="57150" dist="142875" dir="13440000" algn="bl" rotWithShape="0">
              <a:srgbClr val="000000">
                <a:alpha val="19000"/>
              </a:srgbClr>
            </a:outerShdw>
          </a:effectLst>
        </p:spPr>
      </p:pic>
      <p:sp>
        <p:nvSpPr>
          <p:cNvPr id="199" name="Google Shape;199;p23"/>
          <p:cNvSpPr txBox="1">
            <a:spLocks noGrp="1"/>
          </p:cNvSpPr>
          <p:nvPr>
            <p:ph type="title"/>
          </p:nvPr>
        </p:nvSpPr>
        <p:spPr>
          <a:xfrm>
            <a:off x="311700" y="4002200"/>
            <a:ext cx="8520600" cy="6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6888101" y="863950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4"/>
          <p:cNvPicPr preferRelativeResize="0"/>
          <p:nvPr/>
        </p:nvPicPr>
        <p:blipFill rotWithShape="1">
          <a:blip r:embed="rId2">
            <a:alphaModFix/>
          </a:blip>
          <a:srcRect b="1234"/>
          <a:stretch/>
        </p:blipFill>
        <p:spPr>
          <a:xfrm flipH="1">
            <a:off x="5148050" y="0"/>
            <a:ext cx="40721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b="7655"/>
          <a:stretch/>
        </p:blipFill>
        <p:spPr>
          <a:xfrm flipH="1">
            <a:off x="3656425" y="187890"/>
            <a:ext cx="5225076" cy="5143501"/>
          </a:xfrm>
          <a:prstGeom prst="rect">
            <a:avLst/>
          </a:prstGeom>
          <a:noFill/>
          <a:ln>
            <a:noFill/>
          </a:ln>
          <a:effectLst>
            <a:outerShdw blurRad="57150" dist="114300" algn="bl" rotWithShape="0">
              <a:srgbClr val="000000">
                <a:alpha val="18000"/>
              </a:srgbClr>
            </a:outerShdw>
          </a:effectLst>
        </p:spPr>
      </p:pic>
      <p:sp>
        <p:nvSpPr>
          <p:cNvPr id="204" name="Google Shape;204;p24"/>
          <p:cNvSpPr txBox="1">
            <a:spLocks noGrp="1"/>
          </p:cNvSpPr>
          <p:nvPr>
            <p:ph type="title"/>
          </p:nvPr>
        </p:nvSpPr>
        <p:spPr>
          <a:xfrm>
            <a:off x="3512892" y="29153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title" idx="2" hasCustomPrompt="1"/>
          </p:nvPr>
        </p:nvSpPr>
        <p:spPr>
          <a:xfrm>
            <a:off x="6579492" y="11748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6" name="Google Shape;206;p24"/>
          <p:cNvSpPr txBox="1">
            <a:spLocks noGrp="1"/>
          </p:cNvSpPr>
          <p:nvPr>
            <p:ph type="subTitle" idx="1"/>
          </p:nvPr>
        </p:nvSpPr>
        <p:spPr>
          <a:xfrm>
            <a:off x="3512892" y="37811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latin typeface="Adamina"/>
                <a:ea typeface="Adamina"/>
                <a:cs typeface="Adamina"/>
                <a:sym typeface="Adamin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-395199" y="1604675"/>
            <a:ext cx="3640299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ball"/>
              <a:buNone/>
              <a:defRPr sz="28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damina"/>
              <a:buChar char="●"/>
              <a:defRPr sz="18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●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○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amina"/>
              <a:buChar char="■"/>
              <a:defRPr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8" r:id="rId5"/>
    <p:sldLayoutId id="2147483659" r:id="rId6"/>
    <p:sldLayoutId id="2147483660" r:id="rId7"/>
    <p:sldLayoutId id="2147483669" r:id="rId8"/>
    <p:sldLayoutId id="2147483670" r:id="rId9"/>
    <p:sldLayoutId id="2147483671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6F0F-1FBE-6B4B-811C-985794EE0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2EA3DF-364A-3249-8D23-2DF17C67813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B6D4F5-55AB-DA48-8AD8-BCB8635332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058FBCC-CC61-7249-A1F3-D02E1DFFA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958979" y="-38018639"/>
            <a:ext cx="2799979" cy="9150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VN" altLang="en-VN" sz="72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       </a:t>
            </a: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kumimoji="0" lang="en-VN" altLang="en-VN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800" b="1" i="0" u="none" strike="noStrike" cap="none" normalizeH="0" baseline="0">
                <a:ln>
                  <a:noFill/>
                </a:ln>
                <a:solidFill>
                  <a:srgbClr val="FFF7F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Khuong Dinh Lower Secondary School</a:t>
            </a:r>
            <a:endParaRPr kumimoji="0" lang="en-VN" altLang="en-VN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800" b="1" i="0" u="none" strike="noStrike" cap="none" normalizeH="0" baseline="0">
                <a:ln>
                  <a:noFill/>
                </a:ln>
                <a:solidFill>
                  <a:srgbClr val="FFF7F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Class: 8A9</a:t>
            </a:r>
            <a:endParaRPr kumimoji="0" lang="en-VN" altLang="en-VN" sz="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VN" altLang="en-VN" sz="1800" b="1" i="0" u="none" strike="noStrike" cap="none" normalizeH="0" baseline="0">
                <a:ln>
                  <a:noFill/>
                </a:ln>
                <a:solidFill>
                  <a:srgbClr val="FFF7F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Teacher: Dong Thi Thuy Huong</a:t>
            </a:r>
            <a:endParaRPr kumimoji="0" lang="en-VN" altLang="en-VN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VN" altLang="en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VN" altLang="en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64B0915-E525-834B-9848-CB486435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9EACE8-8048-1542-A125-F1207812BAAF}"/>
              </a:ext>
            </a:extLst>
          </p:cNvPr>
          <p:cNvSpPr txBox="1"/>
          <p:nvPr/>
        </p:nvSpPr>
        <p:spPr>
          <a:xfrm>
            <a:off x="2138082" y="322729"/>
            <a:ext cx="5755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latin typeface="Bodoni 72 Oldstyle Book" pitchFamily="2" charset="0"/>
              </a:rPr>
              <a:t>Khuong Dinh Lower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85435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675" y="830126"/>
            <a:ext cx="1076850" cy="14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8"/>
          <p:cNvSpPr/>
          <p:nvPr/>
        </p:nvSpPr>
        <p:spPr>
          <a:xfrm>
            <a:off x="2081674" y="490694"/>
            <a:ext cx="4673408" cy="676570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Google Shape;851;p68">
            <a:extLst>
              <a:ext uri="{FF2B5EF4-FFF2-40B4-BE49-F238E27FC236}">
                <a16:creationId xmlns:a16="http://schemas.microsoft.com/office/drawing/2014/main" id="{8AFA923E-F49C-7541-8AF5-0F2CB7DF27E8}"/>
              </a:ext>
            </a:extLst>
          </p:cNvPr>
          <p:cNvSpPr txBox="1">
            <a:spLocks/>
          </p:cNvSpPr>
          <p:nvPr/>
        </p:nvSpPr>
        <p:spPr>
          <a:xfrm>
            <a:off x="3148200" y="523995"/>
            <a:ext cx="2847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700" dirty="0">
                <a:solidFill>
                  <a:schemeClr val="dk1"/>
                </a:solidFill>
                <a:latin typeface="Playball"/>
                <a:sym typeface="Adamina"/>
              </a:rPr>
              <a:t>Short words</a:t>
            </a:r>
          </a:p>
        </p:txBody>
      </p:sp>
      <p:sp>
        <p:nvSpPr>
          <p:cNvPr id="7" name="Google Shape;851;p68">
            <a:extLst>
              <a:ext uri="{FF2B5EF4-FFF2-40B4-BE49-F238E27FC236}">
                <a16:creationId xmlns:a16="http://schemas.microsoft.com/office/drawing/2014/main" id="{7A09C2E6-0D82-314A-905C-3A9C89008EC6}"/>
              </a:ext>
            </a:extLst>
          </p:cNvPr>
          <p:cNvSpPr txBox="1">
            <a:spLocks/>
          </p:cNvSpPr>
          <p:nvPr/>
        </p:nvSpPr>
        <p:spPr>
          <a:xfrm>
            <a:off x="2175305" y="1694576"/>
            <a:ext cx="479339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latin typeface="Adamina"/>
                <a:sym typeface="Adamina"/>
              </a:rPr>
              <a:t>Articles (a, an , the)</a:t>
            </a:r>
          </a:p>
        </p:txBody>
      </p:sp>
      <p:sp>
        <p:nvSpPr>
          <p:cNvPr id="8" name="Google Shape;851;p68">
            <a:extLst>
              <a:ext uri="{FF2B5EF4-FFF2-40B4-BE49-F238E27FC236}">
                <a16:creationId xmlns:a16="http://schemas.microsoft.com/office/drawing/2014/main" id="{A0052E69-8D91-6342-B126-6456EFBE202D}"/>
              </a:ext>
            </a:extLst>
          </p:cNvPr>
          <p:cNvSpPr txBox="1">
            <a:spLocks/>
          </p:cNvSpPr>
          <p:nvPr/>
        </p:nvSpPr>
        <p:spPr>
          <a:xfrm>
            <a:off x="2175304" y="2323676"/>
            <a:ext cx="6778691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latin typeface="Adamina"/>
                <a:sym typeface="Adamina"/>
              </a:rPr>
              <a:t>Conjunctions (and, or)</a:t>
            </a:r>
          </a:p>
        </p:txBody>
      </p:sp>
      <p:sp>
        <p:nvSpPr>
          <p:cNvPr id="9" name="Google Shape;851;p68">
            <a:extLst>
              <a:ext uri="{FF2B5EF4-FFF2-40B4-BE49-F238E27FC236}">
                <a16:creationId xmlns:a16="http://schemas.microsoft.com/office/drawing/2014/main" id="{A6D5C248-5389-454C-949D-8E681F32B165}"/>
              </a:ext>
            </a:extLst>
          </p:cNvPr>
          <p:cNvSpPr txBox="1">
            <a:spLocks/>
          </p:cNvSpPr>
          <p:nvPr/>
        </p:nvSpPr>
        <p:spPr>
          <a:xfrm>
            <a:off x="2175304" y="3001655"/>
            <a:ext cx="5781163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  <a:latin typeface="Adamina"/>
                <a:sym typeface="Adamina"/>
              </a:rPr>
              <a:t>Prepositions (at, of, to)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68"/>
          <p:cNvPicPr preferRelativeResize="0"/>
          <p:nvPr/>
        </p:nvPicPr>
        <p:blipFill rotWithShape="1">
          <a:blip r:embed="rId3">
            <a:alphaModFix/>
          </a:blip>
          <a:srcRect l="14037"/>
          <a:stretch/>
        </p:blipFill>
        <p:spPr>
          <a:xfrm>
            <a:off x="5205725" y="2740675"/>
            <a:ext cx="3018250" cy="2218524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68"/>
          <p:cNvSpPr txBox="1">
            <a:spLocks noGrp="1"/>
          </p:cNvSpPr>
          <p:nvPr>
            <p:ph type="title" idx="2"/>
          </p:nvPr>
        </p:nvSpPr>
        <p:spPr>
          <a:xfrm>
            <a:off x="1218063" y="3412776"/>
            <a:ext cx="530149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VN" sz="1800" dirty="0">
                <a:solidFill>
                  <a:srgbClr val="000000"/>
                </a:solidFill>
              </a:rPr>
              <a:t>When the short words are used at the end of sentences.</a:t>
            </a:r>
          </a:p>
        </p:txBody>
      </p:sp>
      <p:sp>
        <p:nvSpPr>
          <p:cNvPr id="849" name="Google Shape;849;p68"/>
          <p:cNvSpPr txBox="1">
            <a:spLocks noGrp="1"/>
          </p:cNvSpPr>
          <p:nvPr>
            <p:ph type="subTitle" idx="1"/>
          </p:nvPr>
        </p:nvSpPr>
        <p:spPr>
          <a:xfrm>
            <a:off x="1218063" y="3699851"/>
            <a:ext cx="3536859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VN" sz="1400" dirty="0">
                <a:solidFill>
                  <a:srgbClr val="000000"/>
                </a:solidFill>
              </a:rPr>
              <a:t>Mary is the person I’m looking </a:t>
            </a:r>
            <a:r>
              <a:rPr lang="en-US" altLang="en-VN" sz="1400" i="1" dirty="0">
                <a:solidFill>
                  <a:srgbClr val="000000"/>
                </a:solidFill>
              </a:rPr>
              <a:t>for</a:t>
            </a:r>
            <a:r>
              <a:rPr lang="en-US" altLang="en-VN" sz="14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850" name="Google Shape;850;p68"/>
          <p:cNvSpPr txBox="1">
            <a:spLocks noGrp="1"/>
          </p:cNvSpPr>
          <p:nvPr>
            <p:ph type="title" idx="3"/>
          </p:nvPr>
        </p:nvSpPr>
        <p:spPr>
          <a:xfrm>
            <a:off x="3241846" y="2255365"/>
            <a:ext cx="5308388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VN" sz="1800" dirty="0">
                <a:solidFill>
                  <a:srgbClr val="000000"/>
                </a:solidFill>
              </a:rPr>
              <a:t>When the short words are used for emphasis or contrast.</a:t>
            </a:r>
          </a:p>
        </p:txBody>
      </p:sp>
      <p:sp>
        <p:nvSpPr>
          <p:cNvPr id="851" name="Google Shape;851;p68"/>
          <p:cNvSpPr txBox="1">
            <a:spLocks noGrp="1"/>
          </p:cNvSpPr>
          <p:nvPr>
            <p:ph type="subTitle" idx="4"/>
          </p:nvPr>
        </p:nvSpPr>
        <p:spPr>
          <a:xfrm>
            <a:off x="3133553" y="2545980"/>
            <a:ext cx="2847600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VN" sz="1400" dirty="0">
                <a:solidFill>
                  <a:srgbClr val="000000"/>
                </a:solidFill>
              </a:rPr>
              <a:t>This is </a:t>
            </a:r>
            <a:r>
              <a:rPr lang="en-US" altLang="en-VN" sz="1400" i="1" dirty="0">
                <a:solidFill>
                  <a:srgbClr val="000000"/>
                </a:solidFill>
              </a:rPr>
              <a:t>the</a:t>
            </a:r>
            <a:r>
              <a:rPr lang="en-US" altLang="en-VN" sz="1400" dirty="0">
                <a:solidFill>
                  <a:srgbClr val="000000"/>
                </a:solidFill>
              </a:rPr>
              <a:t> place to eat.</a:t>
            </a:r>
          </a:p>
        </p:txBody>
      </p:sp>
      <p:sp>
        <p:nvSpPr>
          <p:cNvPr id="852" name="Google Shape;852;p68"/>
          <p:cNvSpPr txBox="1">
            <a:spLocks noGrp="1"/>
          </p:cNvSpPr>
          <p:nvPr>
            <p:ph type="title" idx="5"/>
          </p:nvPr>
        </p:nvSpPr>
        <p:spPr>
          <a:xfrm>
            <a:off x="4738559" y="1344177"/>
            <a:ext cx="3966054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VN" sz="1800" dirty="0">
                <a:solidFill>
                  <a:srgbClr val="000000"/>
                </a:solidFill>
              </a:rPr>
              <a:t>When the short words are used for citation.</a:t>
            </a:r>
          </a:p>
        </p:txBody>
      </p:sp>
      <p:sp>
        <p:nvSpPr>
          <p:cNvPr id="853" name="Google Shape;853;p68"/>
          <p:cNvSpPr txBox="1">
            <a:spLocks noGrp="1"/>
          </p:cNvSpPr>
          <p:nvPr>
            <p:ph type="subTitle" idx="6"/>
          </p:nvPr>
        </p:nvSpPr>
        <p:spPr>
          <a:xfrm>
            <a:off x="4720839" y="1589545"/>
            <a:ext cx="4875229" cy="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altLang="en-VN" sz="1200" dirty="0">
                <a:solidFill>
                  <a:srgbClr val="000000"/>
                </a:solidFill>
              </a:rPr>
              <a:t>You shouldn’t put ‘</a:t>
            </a:r>
            <a:r>
              <a:rPr lang="en-US" altLang="en-VN" sz="1200" i="1" dirty="0">
                <a:solidFill>
                  <a:srgbClr val="000000"/>
                </a:solidFill>
              </a:rPr>
              <a:t>and</a:t>
            </a:r>
            <a:r>
              <a:rPr lang="en-US" altLang="en-VN" i="1" dirty="0">
                <a:solidFill>
                  <a:srgbClr val="000000"/>
                </a:solidFill>
              </a:rPr>
              <a:t>’</a:t>
            </a:r>
            <a:r>
              <a:rPr lang="en-US" altLang="en-VN" dirty="0">
                <a:solidFill>
                  <a:srgbClr val="000000"/>
                </a:solidFill>
              </a:rPr>
              <a:t> at the end of the sentence.</a:t>
            </a:r>
            <a:endParaRPr dirty="0"/>
          </a:p>
        </p:txBody>
      </p:sp>
      <p:grpSp>
        <p:nvGrpSpPr>
          <p:cNvPr id="854" name="Google Shape;854;p68"/>
          <p:cNvGrpSpPr/>
          <p:nvPr/>
        </p:nvGrpSpPr>
        <p:grpSpPr>
          <a:xfrm>
            <a:off x="711726" y="3468623"/>
            <a:ext cx="452319" cy="512004"/>
            <a:chOff x="1492400" y="238125"/>
            <a:chExt cx="4610800" cy="5219200"/>
          </a:xfrm>
        </p:grpSpPr>
        <p:sp>
          <p:nvSpPr>
            <p:cNvPr id="855" name="Google Shape;855;p68"/>
            <p:cNvSpPr/>
            <p:nvPr/>
          </p:nvSpPr>
          <p:spPr>
            <a:xfrm>
              <a:off x="2879500" y="4536600"/>
              <a:ext cx="1841425" cy="920725"/>
            </a:xfrm>
            <a:custGeom>
              <a:avLst/>
              <a:gdLst/>
              <a:ahLst/>
              <a:cxnLst/>
              <a:rect l="l" t="t" r="r" b="b"/>
              <a:pathLst>
                <a:path w="73657" h="36829" extrusionOk="0">
                  <a:moveTo>
                    <a:pt x="12266" y="0"/>
                  </a:moveTo>
                  <a:lnTo>
                    <a:pt x="12266" y="12265"/>
                  </a:lnTo>
                  <a:lnTo>
                    <a:pt x="1" y="12265"/>
                  </a:lnTo>
                  <a:lnTo>
                    <a:pt x="1" y="24563"/>
                  </a:lnTo>
                  <a:lnTo>
                    <a:pt x="12266" y="24563"/>
                  </a:lnTo>
                  <a:lnTo>
                    <a:pt x="12266" y="36828"/>
                  </a:lnTo>
                  <a:lnTo>
                    <a:pt x="61391" y="36828"/>
                  </a:lnTo>
                  <a:lnTo>
                    <a:pt x="61391" y="24563"/>
                  </a:lnTo>
                  <a:lnTo>
                    <a:pt x="73656" y="24563"/>
                  </a:lnTo>
                  <a:lnTo>
                    <a:pt x="73656" y="12265"/>
                  </a:lnTo>
                  <a:lnTo>
                    <a:pt x="61391" y="12265"/>
                  </a:lnTo>
                  <a:lnTo>
                    <a:pt x="613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8"/>
            <p:cNvSpPr/>
            <p:nvPr/>
          </p:nvSpPr>
          <p:spPr>
            <a:xfrm>
              <a:off x="3646900" y="238125"/>
              <a:ext cx="306650" cy="306650"/>
            </a:xfrm>
            <a:custGeom>
              <a:avLst/>
              <a:gdLst/>
              <a:ahLst/>
              <a:cxnLst/>
              <a:rect l="l" t="t" r="r" b="b"/>
              <a:pathLst>
                <a:path w="12266" h="12266" extrusionOk="0">
                  <a:moveTo>
                    <a:pt x="0" y="0"/>
                  </a:moveTo>
                  <a:lnTo>
                    <a:pt x="0" y="12265"/>
                  </a:lnTo>
                  <a:lnTo>
                    <a:pt x="12265" y="12265"/>
                  </a:lnTo>
                  <a:lnTo>
                    <a:pt x="122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8"/>
            <p:cNvSpPr/>
            <p:nvPr/>
          </p:nvSpPr>
          <p:spPr>
            <a:xfrm>
              <a:off x="2777575" y="353925"/>
              <a:ext cx="401250" cy="401225"/>
            </a:xfrm>
            <a:custGeom>
              <a:avLst/>
              <a:gdLst/>
              <a:ahLst/>
              <a:cxnLst/>
              <a:rect l="l" t="t" r="r" b="b"/>
              <a:pathLst>
                <a:path w="16050" h="16049" extrusionOk="0">
                  <a:moveTo>
                    <a:pt x="11352" y="0"/>
                  </a:moveTo>
                  <a:lnTo>
                    <a:pt x="0" y="4697"/>
                  </a:lnTo>
                  <a:lnTo>
                    <a:pt x="4698" y="16049"/>
                  </a:lnTo>
                  <a:lnTo>
                    <a:pt x="16049" y="11352"/>
                  </a:lnTo>
                  <a:lnTo>
                    <a:pt x="113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8"/>
            <p:cNvSpPr/>
            <p:nvPr/>
          </p:nvSpPr>
          <p:spPr>
            <a:xfrm>
              <a:off x="2063200" y="804075"/>
              <a:ext cx="433875" cy="433850"/>
            </a:xfrm>
            <a:custGeom>
              <a:avLst/>
              <a:gdLst/>
              <a:ahLst/>
              <a:cxnLst/>
              <a:rect l="l" t="t" r="r" b="b"/>
              <a:pathLst>
                <a:path w="17355" h="17354" extrusionOk="0">
                  <a:moveTo>
                    <a:pt x="8677" y="0"/>
                  </a:moveTo>
                  <a:lnTo>
                    <a:pt x="0" y="8677"/>
                  </a:lnTo>
                  <a:lnTo>
                    <a:pt x="8677" y="17354"/>
                  </a:lnTo>
                  <a:lnTo>
                    <a:pt x="17354" y="8677"/>
                  </a:lnTo>
                  <a:lnTo>
                    <a:pt x="86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8"/>
            <p:cNvSpPr/>
            <p:nvPr/>
          </p:nvSpPr>
          <p:spPr>
            <a:xfrm>
              <a:off x="1614675" y="1517625"/>
              <a:ext cx="401250" cy="402075"/>
            </a:xfrm>
            <a:custGeom>
              <a:avLst/>
              <a:gdLst/>
              <a:ahLst/>
              <a:cxnLst/>
              <a:rect l="l" t="t" r="r" b="b"/>
              <a:pathLst>
                <a:path w="16050" h="16083" extrusionOk="0">
                  <a:moveTo>
                    <a:pt x="4698" y="1"/>
                  </a:moveTo>
                  <a:lnTo>
                    <a:pt x="0" y="11352"/>
                  </a:lnTo>
                  <a:lnTo>
                    <a:pt x="11352" y="16082"/>
                  </a:lnTo>
                  <a:lnTo>
                    <a:pt x="16049" y="4730"/>
                  </a:lnTo>
                  <a:lnTo>
                    <a:pt x="46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8"/>
            <p:cNvSpPr/>
            <p:nvPr/>
          </p:nvSpPr>
          <p:spPr>
            <a:xfrm>
              <a:off x="1497250" y="2386950"/>
              <a:ext cx="307450" cy="307475"/>
            </a:xfrm>
            <a:custGeom>
              <a:avLst/>
              <a:gdLst/>
              <a:ahLst/>
              <a:cxnLst/>
              <a:rect l="l" t="t" r="r" b="b"/>
              <a:pathLst>
                <a:path w="12298" h="12299" extrusionOk="0">
                  <a:moveTo>
                    <a:pt x="0" y="0"/>
                  </a:moveTo>
                  <a:lnTo>
                    <a:pt x="0" y="12298"/>
                  </a:lnTo>
                  <a:lnTo>
                    <a:pt x="12298" y="12298"/>
                  </a:lnTo>
                  <a:lnTo>
                    <a:pt x="12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8"/>
            <p:cNvSpPr/>
            <p:nvPr/>
          </p:nvSpPr>
          <p:spPr>
            <a:xfrm>
              <a:off x="5795725" y="2386950"/>
              <a:ext cx="307475" cy="307475"/>
            </a:xfrm>
            <a:custGeom>
              <a:avLst/>
              <a:gdLst/>
              <a:ahLst/>
              <a:cxnLst/>
              <a:rect l="l" t="t" r="r" b="b"/>
              <a:pathLst>
                <a:path w="12299" h="12299" extrusionOk="0">
                  <a:moveTo>
                    <a:pt x="0" y="0"/>
                  </a:moveTo>
                  <a:lnTo>
                    <a:pt x="0" y="12298"/>
                  </a:lnTo>
                  <a:lnTo>
                    <a:pt x="12298" y="12298"/>
                  </a:lnTo>
                  <a:lnTo>
                    <a:pt x="12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8"/>
            <p:cNvSpPr/>
            <p:nvPr/>
          </p:nvSpPr>
          <p:spPr>
            <a:xfrm>
              <a:off x="5586150" y="1516800"/>
              <a:ext cx="401250" cy="401250"/>
            </a:xfrm>
            <a:custGeom>
              <a:avLst/>
              <a:gdLst/>
              <a:ahLst/>
              <a:cxnLst/>
              <a:rect l="l" t="t" r="r" b="b"/>
              <a:pathLst>
                <a:path w="16050" h="16050" extrusionOk="0">
                  <a:moveTo>
                    <a:pt x="11352" y="1"/>
                  </a:moveTo>
                  <a:lnTo>
                    <a:pt x="0" y="4698"/>
                  </a:lnTo>
                  <a:lnTo>
                    <a:pt x="4697" y="16050"/>
                  </a:lnTo>
                  <a:lnTo>
                    <a:pt x="16049" y="11320"/>
                  </a:lnTo>
                  <a:lnTo>
                    <a:pt x="113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8"/>
            <p:cNvSpPr/>
            <p:nvPr/>
          </p:nvSpPr>
          <p:spPr>
            <a:xfrm>
              <a:off x="5102550" y="804075"/>
              <a:ext cx="433875" cy="434675"/>
            </a:xfrm>
            <a:custGeom>
              <a:avLst/>
              <a:gdLst/>
              <a:ahLst/>
              <a:cxnLst/>
              <a:rect l="l" t="t" r="r" b="b"/>
              <a:pathLst>
                <a:path w="17355" h="17387" extrusionOk="0">
                  <a:moveTo>
                    <a:pt x="8677" y="0"/>
                  </a:moveTo>
                  <a:lnTo>
                    <a:pt x="0" y="8710"/>
                  </a:lnTo>
                  <a:lnTo>
                    <a:pt x="8677" y="17387"/>
                  </a:lnTo>
                  <a:lnTo>
                    <a:pt x="17354" y="8710"/>
                  </a:lnTo>
                  <a:lnTo>
                    <a:pt x="86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8"/>
            <p:cNvSpPr/>
            <p:nvPr/>
          </p:nvSpPr>
          <p:spPr>
            <a:xfrm>
              <a:off x="4423250" y="353925"/>
              <a:ext cx="401250" cy="401225"/>
            </a:xfrm>
            <a:custGeom>
              <a:avLst/>
              <a:gdLst/>
              <a:ahLst/>
              <a:cxnLst/>
              <a:rect l="l" t="t" r="r" b="b"/>
              <a:pathLst>
                <a:path w="16050" h="16049" extrusionOk="0">
                  <a:moveTo>
                    <a:pt x="4697" y="0"/>
                  </a:moveTo>
                  <a:lnTo>
                    <a:pt x="0" y="11352"/>
                  </a:lnTo>
                  <a:lnTo>
                    <a:pt x="11352" y="16049"/>
                  </a:lnTo>
                  <a:lnTo>
                    <a:pt x="16049" y="4730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8"/>
            <p:cNvSpPr/>
            <p:nvPr/>
          </p:nvSpPr>
          <p:spPr>
            <a:xfrm>
              <a:off x="3597150" y="2386950"/>
              <a:ext cx="356400" cy="307475"/>
            </a:xfrm>
            <a:custGeom>
              <a:avLst/>
              <a:gdLst/>
              <a:ahLst/>
              <a:cxnLst/>
              <a:rect l="l" t="t" r="r" b="b"/>
              <a:pathLst>
                <a:path w="14256" h="12299" extrusionOk="0">
                  <a:moveTo>
                    <a:pt x="8123" y="0"/>
                  </a:moveTo>
                  <a:cubicBezTo>
                    <a:pt x="0" y="327"/>
                    <a:pt x="0" y="11972"/>
                    <a:pt x="8123" y="12298"/>
                  </a:cubicBezTo>
                  <a:cubicBezTo>
                    <a:pt x="11515" y="12298"/>
                    <a:pt x="14255" y="9525"/>
                    <a:pt x="14255" y="6165"/>
                  </a:cubicBezTo>
                  <a:cubicBezTo>
                    <a:pt x="14255" y="2773"/>
                    <a:pt x="11515" y="0"/>
                    <a:pt x="8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8"/>
            <p:cNvSpPr/>
            <p:nvPr/>
          </p:nvSpPr>
          <p:spPr>
            <a:xfrm>
              <a:off x="2785375" y="1772875"/>
              <a:ext cx="2029700" cy="1289325"/>
            </a:xfrm>
            <a:custGeom>
              <a:avLst/>
              <a:gdLst/>
              <a:ahLst/>
              <a:cxnLst/>
              <a:rect l="l" t="t" r="r" b="b"/>
              <a:pathLst>
                <a:path w="81188" h="51573" extrusionOk="0">
                  <a:moveTo>
                    <a:pt x="40513" y="0"/>
                  </a:moveTo>
                  <a:cubicBezTo>
                    <a:pt x="13850" y="0"/>
                    <a:pt x="0" y="32346"/>
                    <a:pt x="18086" y="51573"/>
                  </a:cubicBezTo>
                  <a:cubicBezTo>
                    <a:pt x="19815" y="47658"/>
                    <a:pt x="22490" y="44298"/>
                    <a:pt x="25882" y="41754"/>
                  </a:cubicBezTo>
                  <a:cubicBezTo>
                    <a:pt x="16782" y="29989"/>
                    <a:pt x="25492" y="12298"/>
                    <a:pt x="40429" y="12298"/>
                  </a:cubicBezTo>
                  <a:cubicBezTo>
                    <a:pt x="40484" y="12298"/>
                    <a:pt x="40539" y="12298"/>
                    <a:pt x="40594" y="12298"/>
                  </a:cubicBezTo>
                  <a:cubicBezTo>
                    <a:pt x="40648" y="12298"/>
                    <a:pt x="40703" y="12298"/>
                    <a:pt x="40758" y="12298"/>
                  </a:cubicBezTo>
                  <a:cubicBezTo>
                    <a:pt x="55695" y="12298"/>
                    <a:pt x="64405" y="29989"/>
                    <a:pt x="55305" y="41754"/>
                  </a:cubicBezTo>
                  <a:cubicBezTo>
                    <a:pt x="58698" y="44298"/>
                    <a:pt x="61372" y="47658"/>
                    <a:pt x="63101" y="51573"/>
                  </a:cubicBezTo>
                  <a:cubicBezTo>
                    <a:pt x="81187" y="32346"/>
                    <a:pt x="67305" y="0"/>
                    <a:pt x="40674" y="0"/>
                  </a:cubicBezTo>
                  <a:cubicBezTo>
                    <a:pt x="40647" y="0"/>
                    <a:pt x="40620" y="1"/>
                    <a:pt x="40594" y="1"/>
                  </a:cubicBezTo>
                  <a:cubicBezTo>
                    <a:pt x="40567" y="1"/>
                    <a:pt x="40540" y="0"/>
                    <a:pt x="40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8"/>
            <p:cNvSpPr/>
            <p:nvPr/>
          </p:nvSpPr>
          <p:spPr>
            <a:xfrm>
              <a:off x="3499275" y="3001025"/>
              <a:ext cx="601875" cy="306950"/>
            </a:xfrm>
            <a:custGeom>
              <a:avLst/>
              <a:gdLst/>
              <a:ahLst/>
              <a:cxnLst/>
              <a:rect l="l" t="t" r="r" b="b"/>
              <a:pathLst>
                <a:path w="24075" h="12278" extrusionOk="0">
                  <a:moveTo>
                    <a:pt x="12038" y="0"/>
                  </a:moveTo>
                  <a:cubicBezTo>
                    <a:pt x="6101" y="0"/>
                    <a:pt x="1143" y="4241"/>
                    <a:pt x="1" y="9819"/>
                  </a:cubicBezTo>
                  <a:cubicBezTo>
                    <a:pt x="3797" y="11445"/>
                    <a:pt x="7899" y="12278"/>
                    <a:pt x="12032" y="12278"/>
                  </a:cubicBezTo>
                  <a:cubicBezTo>
                    <a:pt x="16103" y="12278"/>
                    <a:pt x="20205" y="11470"/>
                    <a:pt x="24074" y="9819"/>
                  </a:cubicBezTo>
                  <a:cubicBezTo>
                    <a:pt x="22933" y="4241"/>
                    <a:pt x="17974" y="0"/>
                    <a:pt x="1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8"/>
            <p:cNvSpPr/>
            <p:nvPr/>
          </p:nvSpPr>
          <p:spPr>
            <a:xfrm>
              <a:off x="1492400" y="852150"/>
              <a:ext cx="4600175" cy="3377025"/>
            </a:xfrm>
            <a:custGeom>
              <a:avLst/>
              <a:gdLst/>
              <a:ahLst/>
              <a:cxnLst/>
              <a:rect l="l" t="t" r="r" b="b"/>
              <a:pathLst>
                <a:path w="184007" h="135081" extrusionOk="0">
                  <a:moveTo>
                    <a:pt x="92325" y="24842"/>
                  </a:moveTo>
                  <a:cubicBezTo>
                    <a:pt x="113279" y="24842"/>
                    <a:pt x="134229" y="39080"/>
                    <a:pt x="135306" y="67557"/>
                  </a:cubicBezTo>
                  <a:cubicBezTo>
                    <a:pt x="135306" y="92120"/>
                    <a:pt x="115734" y="110518"/>
                    <a:pt x="92313" y="110518"/>
                  </a:cubicBezTo>
                  <a:cubicBezTo>
                    <a:pt x="68989" y="110518"/>
                    <a:pt x="49320" y="91696"/>
                    <a:pt x="49320" y="67557"/>
                  </a:cubicBezTo>
                  <a:cubicBezTo>
                    <a:pt x="50412" y="39080"/>
                    <a:pt x="71371" y="24842"/>
                    <a:pt x="92325" y="24842"/>
                  </a:cubicBezTo>
                  <a:close/>
                  <a:moveTo>
                    <a:pt x="92667" y="0"/>
                  </a:moveTo>
                  <a:cubicBezTo>
                    <a:pt x="28006" y="0"/>
                    <a:pt x="0" y="83020"/>
                    <a:pt x="52027" y="121739"/>
                  </a:cubicBezTo>
                  <a:cubicBezTo>
                    <a:pt x="56822" y="125327"/>
                    <a:pt x="60671" y="129927"/>
                    <a:pt x="63379" y="135081"/>
                  </a:cubicBezTo>
                  <a:lnTo>
                    <a:pt x="121312" y="135081"/>
                  </a:lnTo>
                  <a:cubicBezTo>
                    <a:pt x="124019" y="129894"/>
                    <a:pt x="127901" y="125262"/>
                    <a:pt x="132729" y="121641"/>
                  </a:cubicBezTo>
                  <a:cubicBezTo>
                    <a:pt x="184007" y="83313"/>
                    <a:pt x="157422" y="850"/>
                    <a:pt x="93161" y="2"/>
                  </a:cubicBezTo>
                  <a:cubicBezTo>
                    <a:pt x="92996" y="1"/>
                    <a:pt x="92831" y="0"/>
                    <a:pt x="92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68"/>
          <p:cNvGrpSpPr/>
          <p:nvPr/>
        </p:nvGrpSpPr>
        <p:grpSpPr>
          <a:xfrm>
            <a:off x="2745743" y="2439213"/>
            <a:ext cx="426563" cy="512004"/>
            <a:chOff x="1626100" y="238125"/>
            <a:chExt cx="4348250" cy="5219200"/>
          </a:xfrm>
        </p:grpSpPr>
        <p:sp>
          <p:nvSpPr>
            <p:cNvPr id="870" name="Google Shape;870;p68"/>
            <p:cNvSpPr/>
            <p:nvPr/>
          </p:nvSpPr>
          <p:spPr>
            <a:xfrm>
              <a:off x="3339450" y="853000"/>
              <a:ext cx="922350" cy="307475"/>
            </a:xfrm>
            <a:custGeom>
              <a:avLst/>
              <a:gdLst/>
              <a:ahLst/>
              <a:cxnLst/>
              <a:rect l="l" t="t" r="r" b="b"/>
              <a:pathLst>
                <a:path w="36894" h="12299" extrusionOk="0">
                  <a:moveTo>
                    <a:pt x="0" y="0"/>
                  </a:moveTo>
                  <a:lnTo>
                    <a:pt x="0" y="12298"/>
                  </a:lnTo>
                  <a:lnTo>
                    <a:pt x="36893" y="12298"/>
                  </a:lnTo>
                  <a:lnTo>
                    <a:pt x="368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8"/>
            <p:cNvSpPr/>
            <p:nvPr/>
          </p:nvSpPr>
          <p:spPr>
            <a:xfrm>
              <a:off x="2874625" y="238125"/>
              <a:ext cx="1847925" cy="307450"/>
            </a:xfrm>
            <a:custGeom>
              <a:avLst/>
              <a:gdLst/>
              <a:ahLst/>
              <a:cxnLst/>
              <a:rect l="l" t="t" r="r" b="b"/>
              <a:pathLst>
                <a:path w="73917" h="12298" extrusionOk="0">
                  <a:moveTo>
                    <a:pt x="6165" y="0"/>
                  </a:moveTo>
                  <a:cubicBezTo>
                    <a:pt x="2773" y="0"/>
                    <a:pt x="0" y="2740"/>
                    <a:pt x="0" y="6133"/>
                  </a:cubicBezTo>
                  <a:cubicBezTo>
                    <a:pt x="0" y="9558"/>
                    <a:pt x="2773" y="12298"/>
                    <a:pt x="6165" y="12298"/>
                  </a:cubicBezTo>
                  <a:lnTo>
                    <a:pt x="67751" y="12298"/>
                  </a:lnTo>
                  <a:cubicBezTo>
                    <a:pt x="71144" y="12298"/>
                    <a:pt x="73917" y="9558"/>
                    <a:pt x="73917" y="6133"/>
                  </a:cubicBezTo>
                  <a:cubicBezTo>
                    <a:pt x="73917" y="2740"/>
                    <a:pt x="71144" y="0"/>
                    <a:pt x="67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8"/>
            <p:cNvSpPr/>
            <p:nvPr/>
          </p:nvSpPr>
          <p:spPr>
            <a:xfrm>
              <a:off x="3668900" y="3337000"/>
              <a:ext cx="260175" cy="258750"/>
            </a:xfrm>
            <a:custGeom>
              <a:avLst/>
              <a:gdLst/>
              <a:ahLst/>
              <a:cxnLst/>
              <a:rect l="l" t="t" r="r" b="b"/>
              <a:pathLst>
                <a:path w="10407" h="10350" extrusionOk="0">
                  <a:moveTo>
                    <a:pt x="5220" y="0"/>
                  </a:moveTo>
                  <a:cubicBezTo>
                    <a:pt x="2349" y="0"/>
                    <a:pt x="1" y="2349"/>
                    <a:pt x="1" y="5187"/>
                  </a:cubicBezTo>
                  <a:cubicBezTo>
                    <a:pt x="131" y="8628"/>
                    <a:pt x="2667" y="10349"/>
                    <a:pt x="5204" y="10349"/>
                  </a:cubicBezTo>
                  <a:cubicBezTo>
                    <a:pt x="7740" y="10349"/>
                    <a:pt x="10276" y="8628"/>
                    <a:pt x="10407" y="5187"/>
                  </a:cubicBezTo>
                  <a:cubicBezTo>
                    <a:pt x="10407" y="2349"/>
                    <a:pt x="8058" y="0"/>
                    <a:pt x="5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8"/>
            <p:cNvSpPr/>
            <p:nvPr/>
          </p:nvSpPr>
          <p:spPr>
            <a:xfrm>
              <a:off x="1626100" y="1291725"/>
              <a:ext cx="4348250" cy="4165600"/>
            </a:xfrm>
            <a:custGeom>
              <a:avLst/>
              <a:gdLst/>
              <a:ahLst/>
              <a:cxnLst/>
              <a:rect l="l" t="t" r="r" b="b"/>
              <a:pathLst>
                <a:path w="173930" h="166624" extrusionOk="0">
                  <a:moveTo>
                    <a:pt x="93064" y="43907"/>
                  </a:moveTo>
                  <a:lnTo>
                    <a:pt x="93064" y="70655"/>
                  </a:lnTo>
                  <a:cubicBezTo>
                    <a:pt x="97762" y="72417"/>
                    <a:pt x="101513" y="76168"/>
                    <a:pt x="103275" y="80866"/>
                  </a:cubicBezTo>
                  <a:lnTo>
                    <a:pt x="120922" y="80866"/>
                  </a:lnTo>
                  <a:lnTo>
                    <a:pt x="120922" y="93163"/>
                  </a:lnTo>
                  <a:lnTo>
                    <a:pt x="103275" y="93163"/>
                  </a:lnTo>
                  <a:cubicBezTo>
                    <a:pt x="100795" y="99785"/>
                    <a:pt x="94402" y="104482"/>
                    <a:pt x="86932" y="104482"/>
                  </a:cubicBezTo>
                  <a:cubicBezTo>
                    <a:pt x="67393" y="104156"/>
                    <a:pt x="62826" y="77669"/>
                    <a:pt x="80767" y="70655"/>
                  </a:cubicBezTo>
                  <a:lnTo>
                    <a:pt x="80767" y="43907"/>
                  </a:lnTo>
                  <a:close/>
                  <a:moveTo>
                    <a:pt x="26063" y="1"/>
                  </a:moveTo>
                  <a:lnTo>
                    <a:pt x="0" y="26064"/>
                  </a:lnTo>
                  <a:lnTo>
                    <a:pt x="8677" y="34774"/>
                  </a:lnTo>
                  <a:lnTo>
                    <a:pt x="17386" y="26064"/>
                  </a:lnTo>
                  <a:lnTo>
                    <a:pt x="26357" y="35035"/>
                  </a:lnTo>
                  <a:cubicBezTo>
                    <a:pt x="15592" y="47561"/>
                    <a:pt x="8644" y="63447"/>
                    <a:pt x="7307" y="80866"/>
                  </a:cubicBezTo>
                  <a:lnTo>
                    <a:pt x="31543" y="80866"/>
                  </a:lnTo>
                  <a:lnTo>
                    <a:pt x="31543" y="93163"/>
                  </a:lnTo>
                  <a:lnTo>
                    <a:pt x="7307" y="93163"/>
                  </a:lnTo>
                  <a:cubicBezTo>
                    <a:pt x="10308" y="132307"/>
                    <a:pt x="41623" y="163622"/>
                    <a:pt x="80767" y="166623"/>
                  </a:cubicBezTo>
                  <a:lnTo>
                    <a:pt x="80767" y="142387"/>
                  </a:lnTo>
                  <a:lnTo>
                    <a:pt x="93064" y="142387"/>
                  </a:lnTo>
                  <a:lnTo>
                    <a:pt x="93064" y="166623"/>
                  </a:lnTo>
                  <a:cubicBezTo>
                    <a:pt x="132208" y="163622"/>
                    <a:pt x="163523" y="132307"/>
                    <a:pt x="166524" y="93163"/>
                  </a:cubicBezTo>
                  <a:lnTo>
                    <a:pt x="142320" y="93163"/>
                  </a:lnTo>
                  <a:lnTo>
                    <a:pt x="142320" y="80866"/>
                  </a:lnTo>
                  <a:lnTo>
                    <a:pt x="166524" y="80866"/>
                  </a:lnTo>
                  <a:cubicBezTo>
                    <a:pt x="165220" y="63479"/>
                    <a:pt x="158272" y="47658"/>
                    <a:pt x="147572" y="35132"/>
                  </a:cubicBezTo>
                  <a:lnTo>
                    <a:pt x="156543" y="26162"/>
                  </a:lnTo>
                  <a:lnTo>
                    <a:pt x="165252" y="34839"/>
                  </a:lnTo>
                  <a:lnTo>
                    <a:pt x="173929" y="26162"/>
                  </a:lnTo>
                  <a:lnTo>
                    <a:pt x="147866" y="66"/>
                  </a:lnTo>
                  <a:lnTo>
                    <a:pt x="139156" y="8776"/>
                  </a:lnTo>
                  <a:lnTo>
                    <a:pt x="147866" y="17452"/>
                  </a:lnTo>
                  <a:lnTo>
                    <a:pt x="138895" y="26423"/>
                  </a:lnTo>
                  <a:cubicBezTo>
                    <a:pt x="126369" y="15691"/>
                    <a:pt x="110483" y="8743"/>
                    <a:pt x="93064" y="7406"/>
                  </a:cubicBezTo>
                  <a:lnTo>
                    <a:pt x="93064" y="31610"/>
                  </a:lnTo>
                  <a:lnTo>
                    <a:pt x="80767" y="31610"/>
                  </a:lnTo>
                  <a:lnTo>
                    <a:pt x="80767" y="7406"/>
                  </a:lnTo>
                  <a:cubicBezTo>
                    <a:pt x="63380" y="8710"/>
                    <a:pt x="47560" y="15658"/>
                    <a:pt x="35034" y="26358"/>
                  </a:cubicBezTo>
                  <a:lnTo>
                    <a:pt x="26063" y="17387"/>
                  </a:lnTo>
                  <a:lnTo>
                    <a:pt x="34773" y="8678"/>
                  </a:lnTo>
                  <a:lnTo>
                    <a:pt x="260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68"/>
          <p:cNvGrpSpPr/>
          <p:nvPr/>
        </p:nvGrpSpPr>
        <p:grpSpPr>
          <a:xfrm>
            <a:off x="4329315" y="1344177"/>
            <a:ext cx="391524" cy="512004"/>
            <a:chOff x="1804675" y="238125"/>
            <a:chExt cx="3991075" cy="5219200"/>
          </a:xfrm>
        </p:grpSpPr>
        <p:sp>
          <p:nvSpPr>
            <p:cNvPr id="875" name="Google Shape;875;p68"/>
            <p:cNvSpPr/>
            <p:nvPr/>
          </p:nvSpPr>
          <p:spPr>
            <a:xfrm>
              <a:off x="2725375" y="238125"/>
              <a:ext cx="2149675" cy="1074825"/>
            </a:xfrm>
            <a:custGeom>
              <a:avLst/>
              <a:gdLst/>
              <a:ahLst/>
              <a:cxnLst/>
              <a:rect l="l" t="t" r="r" b="b"/>
              <a:pathLst>
                <a:path w="85987" h="42993" extrusionOk="0">
                  <a:moveTo>
                    <a:pt x="26292" y="0"/>
                  </a:moveTo>
                  <a:lnTo>
                    <a:pt x="19703" y="19702"/>
                  </a:lnTo>
                  <a:lnTo>
                    <a:pt x="1" y="26259"/>
                  </a:lnTo>
                  <a:lnTo>
                    <a:pt x="1" y="42993"/>
                  </a:lnTo>
                  <a:lnTo>
                    <a:pt x="85987" y="42993"/>
                  </a:lnTo>
                  <a:lnTo>
                    <a:pt x="85987" y="26259"/>
                  </a:lnTo>
                  <a:lnTo>
                    <a:pt x="66284" y="19702"/>
                  </a:lnTo>
                  <a:lnTo>
                    <a:pt x="59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8"/>
            <p:cNvSpPr/>
            <p:nvPr/>
          </p:nvSpPr>
          <p:spPr>
            <a:xfrm>
              <a:off x="2725375" y="1619575"/>
              <a:ext cx="2149675" cy="2917050"/>
            </a:xfrm>
            <a:custGeom>
              <a:avLst/>
              <a:gdLst/>
              <a:ahLst/>
              <a:cxnLst/>
              <a:rect l="l" t="t" r="r" b="b"/>
              <a:pathLst>
                <a:path w="85987" h="116682" extrusionOk="0">
                  <a:moveTo>
                    <a:pt x="24563" y="18430"/>
                  </a:moveTo>
                  <a:lnTo>
                    <a:pt x="24563" y="30695"/>
                  </a:lnTo>
                  <a:lnTo>
                    <a:pt x="12298" y="30695"/>
                  </a:lnTo>
                  <a:lnTo>
                    <a:pt x="12298" y="18430"/>
                  </a:lnTo>
                  <a:close/>
                  <a:moveTo>
                    <a:pt x="73689" y="18430"/>
                  </a:moveTo>
                  <a:lnTo>
                    <a:pt x="73689" y="30695"/>
                  </a:lnTo>
                  <a:lnTo>
                    <a:pt x="36861" y="30695"/>
                  </a:lnTo>
                  <a:lnTo>
                    <a:pt x="36861" y="18430"/>
                  </a:lnTo>
                  <a:close/>
                  <a:moveTo>
                    <a:pt x="24563" y="42993"/>
                  </a:moveTo>
                  <a:lnTo>
                    <a:pt x="24563" y="55258"/>
                  </a:lnTo>
                  <a:lnTo>
                    <a:pt x="12298" y="55258"/>
                  </a:lnTo>
                  <a:lnTo>
                    <a:pt x="12298" y="42993"/>
                  </a:lnTo>
                  <a:close/>
                  <a:moveTo>
                    <a:pt x="73689" y="42993"/>
                  </a:moveTo>
                  <a:lnTo>
                    <a:pt x="73689" y="55258"/>
                  </a:lnTo>
                  <a:lnTo>
                    <a:pt x="36861" y="55258"/>
                  </a:lnTo>
                  <a:lnTo>
                    <a:pt x="36861" y="42993"/>
                  </a:lnTo>
                  <a:close/>
                  <a:moveTo>
                    <a:pt x="56205" y="67523"/>
                  </a:moveTo>
                  <a:lnTo>
                    <a:pt x="64881" y="76200"/>
                  </a:lnTo>
                  <a:lnTo>
                    <a:pt x="36828" y="104286"/>
                  </a:lnTo>
                  <a:lnTo>
                    <a:pt x="21106" y="88563"/>
                  </a:lnTo>
                  <a:lnTo>
                    <a:pt x="29783" y="79886"/>
                  </a:lnTo>
                  <a:lnTo>
                    <a:pt x="36828" y="86899"/>
                  </a:lnTo>
                  <a:lnTo>
                    <a:pt x="56205" y="67523"/>
                  </a:lnTo>
                  <a:close/>
                  <a:moveTo>
                    <a:pt x="1" y="0"/>
                  </a:moveTo>
                  <a:lnTo>
                    <a:pt x="1" y="116681"/>
                  </a:lnTo>
                  <a:lnTo>
                    <a:pt x="85987" y="116681"/>
                  </a:lnTo>
                  <a:lnTo>
                    <a:pt x="85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8"/>
            <p:cNvSpPr/>
            <p:nvPr/>
          </p:nvSpPr>
          <p:spPr>
            <a:xfrm>
              <a:off x="1804675" y="852175"/>
              <a:ext cx="3991075" cy="4605150"/>
            </a:xfrm>
            <a:custGeom>
              <a:avLst/>
              <a:gdLst/>
              <a:ahLst/>
              <a:cxnLst/>
              <a:rect l="l" t="t" r="r" b="b"/>
              <a:pathLst>
                <a:path w="159643" h="184206" extrusionOk="0">
                  <a:moveTo>
                    <a:pt x="1" y="1"/>
                  </a:moveTo>
                  <a:lnTo>
                    <a:pt x="1" y="184205"/>
                  </a:lnTo>
                  <a:lnTo>
                    <a:pt x="159642" y="184205"/>
                  </a:lnTo>
                  <a:lnTo>
                    <a:pt x="159642" y="1"/>
                  </a:lnTo>
                  <a:lnTo>
                    <a:pt x="135080" y="1"/>
                  </a:lnTo>
                  <a:lnTo>
                    <a:pt x="135080" y="159642"/>
                  </a:lnTo>
                  <a:lnTo>
                    <a:pt x="24564" y="159642"/>
                  </a:lnTo>
                  <a:lnTo>
                    <a:pt x="245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6" name="Google Shape;886;p68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68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3DA5515-7C5B-8941-8955-EAE3B26DFE5C}"/>
              </a:ext>
            </a:extLst>
          </p:cNvPr>
          <p:cNvSpPr txBox="1"/>
          <p:nvPr/>
        </p:nvSpPr>
        <p:spPr>
          <a:xfrm>
            <a:off x="2076179" y="259820"/>
            <a:ext cx="492826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700" dirty="0">
                <a:solidFill>
                  <a:schemeClr val="dk1"/>
                </a:solidFill>
                <a:latin typeface="Playball"/>
                <a:sym typeface="Playball"/>
              </a:rPr>
              <a:t>Short words in a sentence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" grpId="0"/>
      <p:bldP spid="849" grpId="0" build="p"/>
      <p:bldP spid="850" grpId="0"/>
      <p:bldP spid="851" grpId="0" build="p"/>
      <p:bldP spid="852" grpId="0"/>
      <p:bldP spid="85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62"/>
          <p:cNvSpPr txBox="1">
            <a:spLocks noGrp="1"/>
          </p:cNvSpPr>
          <p:nvPr>
            <p:ph type="body" idx="1"/>
          </p:nvPr>
        </p:nvSpPr>
        <p:spPr>
          <a:xfrm>
            <a:off x="1927502" y="3318142"/>
            <a:ext cx="2644498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Nouns and adjectives related to the topic  “Wonders of Vietnam”</a:t>
            </a:r>
            <a:endParaRPr sz="1600" dirty="0"/>
          </a:p>
        </p:txBody>
      </p:sp>
      <p:sp>
        <p:nvSpPr>
          <p:cNvPr id="577" name="Google Shape;577;p62"/>
          <p:cNvSpPr txBox="1">
            <a:spLocks noGrp="1"/>
          </p:cNvSpPr>
          <p:nvPr>
            <p:ph type="body" idx="4"/>
          </p:nvPr>
        </p:nvSpPr>
        <p:spPr>
          <a:xfrm>
            <a:off x="5042647" y="3311109"/>
            <a:ext cx="23127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Short words in a sentence</a:t>
            </a:r>
            <a:endParaRPr sz="1800" dirty="0"/>
          </a:p>
        </p:txBody>
      </p:sp>
      <p:grpSp>
        <p:nvGrpSpPr>
          <p:cNvPr id="578" name="Google Shape;578;p62"/>
          <p:cNvGrpSpPr/>
          <p:nvPr/>
        </p:nvGrpSpPr>
        <p:grpSpPr>
          <a:xfrm>
            <a:off x="5796214" y="1779216"/>
            <a:ext cx="457724" cy="457724"/>
            <a:chOff x="1190625" y="238125"/>
            <a:chExt cx="5219200" cy="5219200"/>
          </a:xfrm>
        </p:grpSpPr>
        <p:sp>
          <p:nvSpPr>
            <p:cNvPr id="579" name="Google Shape;579;p62"/>
            <p:cNvSpPr/>
            <p:nvPr/>
          </p:nvSpPr>
          <p:spPr>
            <a:xfrm>
              <a:off x="1190625" y="238125"/>
              <a:ext cx="5219200" cy="1228150"/>
            </a:xfrm>
            <a:custGeom>
              <a:avLst/>
              <a:gdLst/>
              <a:ahLst/>
              <a:cxnLst/>
              <a:rect l="l" t="t" r="r" b="b"/>
              <a:pathLst>
                <a:path w="208768" h="49126" extrusionOk="0">
                  <a:moveTo>
                    <a:pt x="36828" y="18430"/>
                  </a:moveTo>
                  <a:lnTo>
                    <a:pt x="36828" y="30695"/>
                  </a:lnTo>
                  <a:lnTo>
                    <a:pt x="24563" y="30695"/>
                  </a:lnTo>
                  <a:lnTo>
                    <a:pt x="24563" y="18430"/>
                  </a:lnTo>
                  <a:close/>
                  <a:moveTo>
                    <a:pt x="61391" y="18430"/>
                  </a:moveTo>
                  <a:lnTo>
                    <a:pt x="61391" y="30695"/>
                  </a:lnTo>
                  <a:lnTo>
                    <a:pt x="49126" y="30695"/>
                  </a:lnTo>
                  <a:lnTo>
                    <a:pt x="49126" y="18430"/>
                  </a:lnTo>
                  <a:close/>
                  <a:moveTo>
                    <a:pt x="85953" y="18430"/>
                  </a:moveTo>
                  <a:lnTo>
                    <a:pt x="85953" y="30695"/>
                  </a:lnTo>
                  <a:lnTo>
                    <a:pt x="73688" y="30695"/>
                  </a:lnTo>
                  <a:lnTo>
                    <a:pt x="73688" y="18430"/>
                  </a:lnTo>
                  <a:close/>
                  <a:moveTo>
                    <a:pt x="184204" y="18430"/>
                  </a:moveTo>
                  <a:lnTo>
                    <a:pt x="184204" y="30695"/>
                  </a:lnTo>
                  <a:lnTo>
                    <a:pt x="122814" y="30695"/>
                  </a:lnTo>
                  <a:lnTo>
                    <a:pt x="122814" y="18430"/>
                  </a:lnTo>
                  <a:close/>
                  <a:moveTo>
                    <a:pt x="0" y="0"/>
                  </a:moveTo>
                  <a:lnTo>
                    <a:pt x="0" y="49126"/>
                  </a:lnTo>
                  <a:lnTo>
                    <a:pt x="208767" y="49126"/>
                  </a:lnTo>
                  <a:lnTo>
                    <a:pt x="2087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62"/>
            <p:cNvSpPr/>
            <p:nvPr/>
          </p:nvSpPr>
          <p:spPr>
            <a:xfrm>
              <a:off x="1190625" y="1772875"/>
              <a:ext cx="5219200" cy="3684450"/>
            </a:xfrm>
            <a:custGeom>
              <a:avLst/>
              <a:gdLst/>
              <a:ahLst/>
              <a:cxnLst/>
              <a:rect l="l" t="t" r="r" b="b"/>
              <a:pathLst>
                <a:path w="208768" h="147378" extrusionOk="0">
                  <a:moveTo>
                    <a:pt x="184204" y="18431"/>
                  </a:moveTo>
                  <a:lnTo>
                    <a:pt x="184204" y="30728"/>
                  </a:lnTo>
                  <a:lnTo>
                    <a:pt x="85953" y="30728"/>
                  </a:lnTo>
                  <a:lnTo>
                    <a:pt x="85953" y="18431"/>
                  </a:lnTo>
                  <a:close/>
                  <a:moveTo>
                    <a:pt x="61456" y="18496"/>
                  </a:moveTo>
                  <a:lnTo>
                    <a:pt x="70133" y="27173"/>
                  </a:lnTo>
                  <a:lnTo>
                    <a:pt x="42080" y="55226"/>
                  </a:lnTo>
                  <a:lnTo>
                    <a:pt x="26357" y="39503"/>
                  </a:lnTo>
                  <a:lnTo>
                    <a:pt x="35034" y="30826"/>
                  </a:lnTo>
                  <a:lnTo>
                    <a:pt x="42080" y="37872"/>
                  </a:lnTo>
                  <a:lnTo>
                    <a:pt x="61456" y="18496"/>
                  </a:lnTo>
                  <a:close/>
                  <a:moveTo>
                    <a:pt x="184204" y="42994"/>
                  </a:moveTo>
                  <a:lnTo>
                    <a:pt x="184204" y="55259"/>
                  </a:lnTo>
                  <a:lnTo>
                    <a:pt x="85953" y="55259"/>
                  </a:lnTo>
                  <a:lnTo>
                    <a:pt x="85953" y="42994"/>
                  </a:lnTo>
                  <a:close/>
                  <a:moveTo>
                    <a:pt x="184204" y="67556"/>
                  </a:moveTo>
                  <a:lnTo>
                    <a:pt x="184204" y="79821"/>
                  </a:lnTo>
                  <a:lnTo>
                    <a:pt x="85953" y="79821"/>
                  </a:lnTo>
                  <a:lnTo>
                    <a:pt x="85953" y="67556"/>
                  </a:lnTo>
                  <a:close/>
                  <a:moveTo>
                    <a:pt x="61456" y="55324"/>
                  </a:moveTo>
                  <a:lnTo>
                    <a:pt x="70133" y="64001"/>
                  </a:lnTo>
                  <a:lnTo>
                    <a:pt x="42080" y="92054"/>
                  </a:lnTo>
                  <a:lnTo>
                    <a:pt x="26357" y="76364"/>
                  </a:lnTo>
                  <a:lnTo>
                    <a:pt x="35034" y="67654"/>
                  </a:lnTo>
                  <a:lnTo>
                    <a:pt x="42080" y="74700"/>
                  </a:lnTo>
                  <a:lnTo>
                    <a:pt x="61456" y="55324"/>
                  </a:lnTo>
                  <a:close/>
                  <a:moveTo>
                    <a:pt x="184204" y="92119"/>
                  </a:moveTo>
                  <a:lnTo>
                    <a:pt x="184204" y="104384"/>
                  </a:lnTo>
                  <a:lnTo>
                    <a:pt x="85953" y="104384"/>
                  </a:lnTo>
                  <a:lnTo>
                    <a:pt x="85953" y="92119"/>
                  </a:lnTo>
                  <a:close/>
                  <a:moveTo>
                    <a:pt x="61456" y="92152"/>
                  </a:moveTo>
                  <a:lnTo>
                    <a:pt x="70133" y="100861"/>
                  </a:lnTo>
                  <a:lnTo>
                    <a:pt x="42080" y="128914"/>
                  </a:lnTo>
                  <a:lnTo>
                    <a:pt x="26357" y="113192"/>
                  </a:lnTo>
                  <a:lnTo>
                    <a:pt x="35034" y="104515"/>
                  </a:lnTo>
                  <a:lnTo>
                    <a:pt x="42080" y="111528"/>
                  </a:lnTo>
                  <a:lnTo>
                    <a:pt x="61456" y="92152"/>
                  </a:lnTo>
                  <a:close/>
                  <a:moveTo>
                    <a:pt x="147377" y="116682"/>
                  </a:moveTo>
                  <a:lnTo>
                    <a:pt x="147377" y="128947"/>
                  </a:lnTo>
                  <a:lnTo>
                    <a:pt x="85953" y="128947"/>
                  </a:lnTo>
                  <a:lnTo>
                    <a:pt x="85953" y="116682"/>
                  </a:lnTo>
                  <a:close/>
                  <a:moveTo>
                    <a:pt x="0" y="1"/>
                  </a:moveTo>
                  <a:lnTo>
                    <a:pt x="0" y="147377"/>
                  </a:lnTo>
                  <a:lnTo>
                    <a:pt x="208767" y="147377"/>
                  </a:lnTo>
                  <a:lnTo>
                    <a:pt x="2087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1" name="Google Shape;581;p62"/>
          <p:cNvSpPr txBox="1">
            <a:spLocks noGrp="1"/>
          </p:cNvSpPr>
          <p:nvPr>
            <p:ph type="title" idx="3"/>
          </p:nvPr>
        </p:nvSpPr>
        <p:spPr>
          <a:xfrm>
            <a:off x="956982" y="673632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VN" dirty="0"/>
              <a:t>Consolidation</a:t>
            </a:r>
            <a:endParaRPr sz="3000" dirty="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582" name="Google Shape;582;p62"/>
          <p:cNvSpPr txBox="1">
            <a:spLocks noGrp="1"/>
          </p:cNvSpPr>
          <p:nvPr>
            <p:ph type="title"/>
          </p:nvPr>
        </p:nvSpPr>
        <p:spPr>
          <a:xfrm>
            <a:off x="1883852" y="2511775"/>
            <a:ext cx="2400000" cy="5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583" name="Google Shape;583;p62"/>
          <p:cNvSpPr txBox="1">
            <a:spLocks noGrp="1"/>
          </p:cNvSpPr>
          <p:nvPr>
            <p:ph type="title" idx="2"/>
          </p:nvPr>
        </p:nvSpPr>
        <p:spPr>
          <a:xfrm>
            <a:off x="4860149" y="2511775"/>
            <a:ext cx="2400000" cy="5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584" name="Google Shape;584;p62"/>
          <p:cNvSpPr/>
          <p:nvPr/>
        </p:nvSpPr>
        <p:spPr>
          <a:xfrm>
            <a:off x="4978025" y="2501137"/>
            <a:ext cx="2238475" cy="641860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5" name="Google Shape;585;p62"/>
          <p:cNvSpPr/>
          <p:nvPr/>
        </p:nvSpPr>
        <p:spPr>
          <a:xfrm rot="10800000" flipH="1">
            <a:off x="1964613" y="2501137"/>
            <a:ext cx="2238475" cy="641860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86" name="Google Shape;586;p62"/>
          <p:cNvGrpSpPr/>
          <p:nvPr/>
        </p:nvGrpSpPr>
        <p:grpSpPr>
          <a:xfrm>
            <a:off x="2787220" y="1751033"/>
            <a:ext cx="593293" cy="514091"/>
            <a:chOff x="1196325" y="238125"/>
            <a:chExt cx="6023275" cy="5219200"/>
          </a:xfrm>
        </p:grpSpPr>
        <p:sp>
          <p:nvSpPr>
            <p:cNvPr id="587" name="Google Shape;587;p62"/>
            <p:cNvSpPr/>
            <p:nvPr/>
          </p:nvSpPr>
          <p:spPr>
            <a:xfrm>
              <a:off x="2121900" y="3001825"/>
              <a:ext cx="1530725" cy="1530725"/>
            </a:xfrm>
            <a:custGeom>
              <a:avLst/>
              <a:gdLst/>
              <a:ahLst/>
              <a:cxnLst/>
              <a:rect l="l" t="t" r="r" b="b"/>
              <a:pathLst>
                <a:path w="61229" h="61229" extrusionOk="0">
                  <a:moveTo>
                    <a:pt x="1" y="1"/>
                  </a:moveTo>
                  <a:cubicBezTo>
                    <a:pt x="2937" y="32392"/>
                    <a:pt x="28804" y="58292"/>
                    <a:pt x="61228" y="61228"/>
                  </a:cubicBezTo>
                  <a:lnTo>
                    <a:pt x="61228" y="48865"/>
                  </a:lnTo>
                  <a:cubicBezTo>
                    <a:pt x="35589" y="45995"/>
                    <a:pt x="15202" y="25607"/>
                    <a:pt x="12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62"/>
            <p:cNvSpPr/>
            <p:nvPr/>
          </p:nvSpPr>
          <p:spPr>
            <a:xfrm>
              <a:off x="1196325" y="3001825"/>
              <a:ext cx="1092775" cy="1582100"/>
            </a:xfrm>
            <a:custGeom>
              <a:avLst/>
              <a:gdLst/>
              <a:ahLst/>
              <a:cxnLst/>
              <a:rect l="l" t="t" r="r" b="b"/>
              <a:pathLst>
                <a:path w="43711" h="63284" extrusionOk="0">
                  <a:moveTo>
                    <a:pt x="0" y="1"/>
                  </a:moveTo>
                  <a:cubicBezTo>
                    <a:pt x="1370" y="23552"/>
                    <a:pt x="10537" y="45669"/>
                    <a:pt x="26227" y="63283"/>
                  </a:cubicBezTo>
                  <a:lnTo>
                    <a:pt x="43711" y="45832"/>
                  </a:lnTo>
                  <a:cubicBezTo>
                    <a:pt x="32946" y="33306"/>
                    <a:pt x="25998" y="17420"/>
                    <a:pt x="24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62"/>
            <p:cNvSpPr/>
            <p:nvPr/>
          </p:nvSpPr>
          <p:spPr>
            <a:xfrm>
              <a:off x="1196325" y="238125"/>
              <a:ext cx="4294425" cy="3686150"/>
            </a:xfrm>
            <a:custGeom>
              <a:avLst/>
              <a:gdLst/>
              <a:ahLst/>
              <a:cxnLst/>
              <a:rect l="l" t="t" r="r" b="b"/>
              <a:pathLst>
                <a:path w="171777" h="147446" extrusionOk="0">
                  <a:moveTo>
                    <a:pt x="120498" y="85921"/>
                  </a:moveTo>
                  <a:lnTo>
                    <a:pt x="130349" y="105591"/>
                  </a:lnTo>
                  <a:lnTo>
                    <a:pt x="104384" y="131523"/>
                  </a:lnTo>
                  <a:lnTo>
                    <a:pt x="78451" y="105591"/>
                  </a:lnTo>
                  <a:lnTo>
                    <a:pt x="88302" y="85921"/>
                  </a:lnTo>
                  <a:close/>
                  <a:moveTo>
                    <a:pt x="98251" y="0"/>
                  </a:moveTo>
                  <a:cubicBezTo>
                    <a:pt x="45375" y="3034"/>
                    <a:pt x="3067" y="45342"/>
                    <a:pt x="0" y="98218"/>
                  </a:cubicBezTo>
                  <a:lnTo>
                    <a:pt x="24661" y="98218"/>
                  </a:lnTo>
                  <a:cubicBezTo>
                    <a:pt x="25770" y="83735"/>
                    <a:pt x="30728" y="69970"/>
                    <a:pt x="39209" y="58063"/>
                  </a:cubicBezTo>
                  <a:lnTo>
                    <a:pt x="49256" y="65174"/>
                  </a:lnTo>
                  <a:cubicBezTo>
                    <a:pt x="42243" y="74993"/>
                    <a:pt x="38100" y="86312"/>
                    <a:pt x="37024" y="98218"/>
                  </a:cubicBezTo>
                  <a:lnTo>
                    <a:pt x="49387" y="98218"/>
                  </a:lnTo>
                  <a:cubicBezTo>
                    <a:pt x="52151" y="69238"/>
                    <a:pt x="78066" y="48984"/>
                    <a:pt x="105081" y="48984"/>
                  </a:cubicBezTo>
                  <a:cubicBezTo>
                    <a:pt x="114403" y="48984"/>
                    <a:pt x="123857" y="51396"/>
                    <a:pt x="132535" y="56693"/>
                  </a:cubicBezTo>
                  <a:lnTo>
                    <a:pt x="126272" y="67295"/>
                  </a:lnTo>
                  <a:cubicBezTo>
                    <a:pt x="119470" y="63162"/>
                    <a:pt x="112121" y="61287"/>
                    <a:pt x="104896" y="61287"/>
                  </a:cubicBezTo>
                  <a:cubicBezTo>
                    <a:pt x="82359" y="61287"/>
                    <a:pt x="61037" y="79534"/>
                    <a:pt x="61358" y="104384"/>
                  </a:cubicBezTo>
                  <a:cubicBezTo>
                    <a:pt x="61358" y="128131"/>
                    <a:pt x="80669" y="147442"/>
                    <a:pt x="104384" y="147442"/>
                  </a:cubicBezTo>
                  <a:cubicBezTo>
                    <a:pt x="104569" y="147444"/>
                    <a:pt x="104754" y="147445"/>
                    <a:pt x="104938" y="147445"/>
                  </a:cubicBezTo>
                  <a:cubicBezTo>
                    <a:pt x="137471" y="147445"/>
                    <a:pt x="158437" y="110391"/>
                    <a:pt x="141505" y="82528"/>
                  </a:cubicBezTo>
                  <a:lnTo>
                    <a:pt x="152074" y="76265"/>
                  </a:lnTo>
                  <a:cubicBezTo>
                    <a:pt x="156054" y="82985"/>
                    <a:pt x="158533" y="90488"/>
                    <a:pt x="159414" y="98218"/>
                  </a:cubicBezTo>
                  <a:lnTo>
                    <a:pt x="171777" y="98218"/>
                  </a:lnTo>
                  <a:cubicBezTo>
                    <a:pt x="168878" y="61637"/>
                    <a:pt x="136851" y="36696"/>
                    <a:pt x="103567" y="36696"/>
                  </a:cubicBezTo>
                  <a:cubicBezTo>
                    <a:pt x="90402" y="36696"/>
                    <a:pt x="77041" y="40598"/>
                    <a:pt x="65207" y="49223"/>
                  </a:cubicBezTo>
                  <a:lnTo>
                    <a:pt x="58064" y="39209"/>
                  </a:lnTo>
                  <a:cubicBezTo>
                    <a:pt x="69970" y="30728"/>
                    <a:pt x="83768" y="25737"/>
                    <a:pt x="98251" y="24661"/>
                  </a:cubicBezTo>
                  <a:lnTo>
                    <a:pt x="982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62"/>
            <p:cNvSpPr/>
            <p:nvPr/>
          </p:nvSpPr>
          <p:spPr>
            <a:xfrm>
              <a:off x="3531900" y="2693575"/>
              <a:ext cx="548850" cy="397975"/>
            </a:xfrm>
            <a:custGeom>
              <a:avLst/>
              <a:gdLst/>
              <a:ahLst/>
              <a:cxnLst/>
              <a:rect l="l" t="t" r="r" b="b"/>
              <a:pathLst>
                <a:path w="21954" h="15919" extrusionOk="0">
                  <a:moveTo>
                    <a:pt x="2480" y="0"/>
                  </a:moveTo>
                  <a:lnTo>
                    <a:pt x="1" y="4959"/>
                  </a:lnTo>
                  <a:lnTo>
                    <a:pt x="10961" y="15919"/>
                  </a:lnTo>
                  <a:lnTo>
                    <a:pt x="21954" y="4959"/>
                  </a:lnTo>
                  <a:lnTo>
                    <a:pt x="19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62"/>
            <p:cNvSpPr/>
            <p:nvPr/>
          </p:nvSpPr>
          <p:spPr>
            <a:xfrm>
              <a:off x="3960050" y="238125"/>
              <a:ext cx="3259550" cy="5219200"/>
            </a:xfrm>
            <a:custGeom>
              <a:avLst/>
              <a:gdLst/>
              <a:ahLst/>
              <a:cxnLst/>
              <a:rect l="l" t="t" r="r" b="b"/>
              <a:pathLst>
                <a:path w="130382" h="208768" extrusionOk="0">
                  <a:moveTo>
                    <a:pt x="0" y="0"/>
                  </a:moveTo>
                  <a:lnTo>
                    <a:pt x="0" y="24661"/>
                  </a:lnTo>
                  <a:cubicBezTo>
                    <a:pt x="97762" y="34773"/>
                    <a:pt x="97697" y="174027"/>
                    <a:pt x="0" y="184107"/>
                  </a:cubicBezTo>
                  <a:lnTo>
                    <a:pt x="0" y="208767"/>
                  </a:lnTo>
                  <a:cubicBezTo>
                    <a:pt x="130382" y="197611"/>
                    <a:pt x="130284" y="1112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62"/>
            <p:cNvSpPr/>
            <p:nvPr/>
          </p:nvSpPr>
          <p:spPr>
            <a:xfrm>
              <a:off x="3960050" y="3001825"/>
              <a:ext cx="1530700" cy="1530725"/>
            </a:xfrm>
            <a:custGeom>
              <a:avLst/>
              <a:gdLst/>
              <a:ahLst/>
              <a:cxnLst/>
              <a:rect l="l" t="t" r="r" b="b"/>
              <a:pathLst>
                <a:path w="61228" h="61229" extrusionOk="0">
                  <a:moveTo>
                    <a:pt x="48865" y="1"/>
                  </a:moveTo>
                  <a:cubicBezTo>
                    <a:pt x="46027" y="25607"/>
                    <a:pt x="25607" y="45995"/>
                    <a:pt x="0" y="48865"/>
                  </a:cubicBezTo>
                  <a:lnTo>
                    <a:pt x="0" y="61228"/>
                  </a:lnTo>
                  <a:cubicBezTo>
                    <a:pt x="32424" y="58292"/>
                    <a:pt x="58292" y="32392"/>
                    <a:pt x="6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62"/>
            <p:cNvSpPr/>
            <p:nvPr/>
          </p:nvSpPr>
          <p:spPr>
            <a:xfrm>
              <a:off x="2069725" y="4365350"/>
              <a:ext cx="1582900" cy="1091975"/>
            </a:xfrm>
            <a:custGeom>
              <a:avLst/>
              <a:gdLst/>
              <a:ahLst/>
              <a:cxnLst/>
              <a:rect l="l" t="t" r="r" b="b"/>
              <a:pathLst>
                <a:path w="63316" h="43679" extrusionOk="0">
                  <a:moveTo>
                    <a:pt x="17452" y="0"/>
                  </a:moveTo>
                  <a:lnTo>
                    <a:pt x="0" y="17452"/>
                  </a:lnTo>
                  <a:cubicBezTo>
                    <a:pt x="17648" y="33175"/>
                    <a:pt x="39731" y="42308"/>
                    <a:pt x="63315" y="43678"/>
                  </a:cubicBezTo>
                  <a:lnTo>
                    <a:pt x="63315" y="19018"/>
                  </a:lnTo>
                  <a:cubicBezTo>
                    <a:pt x="45896" y="17680"/>
                    <a:pt x="30010" y="10732"/>
                    <a:pt x="17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4" name="Google Shape;594;p62"/>
          <p:cNvPicPr preferRelativeResize="0"/>
          <p:nvPr/>
        </p:nvPicPr>
        <p:blipFill rotWithShape="1">
          <a:blip r:embed="rId3">
            <a:alphaModFix/>
          </a:blip>
          <a:srcRect b="10055"/>
          <a:stretch/>
        </p:blipFill>
        <p:spPr>
          <a:xfrm>
            <a:off x="6253950" y="578906"/>
            <a:ext cx="2890050" cy="1686219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2"/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596" name="Google Shape;596;p62"/>
          <p:cNvSpPr txBox="1"/>
          <p:nvPr/>
        </p:nvSpPr>
        <p:spPr>
          <a:xfrm>
            <a:off x="253997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BACKGROUNDS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597" name="Google Shape;597;p62"/>
          <p:cNvSpPr txBox="1"/>
          <p:nvPr/>
        </p:nvSpPr>
        <p:spPr>
          <a:xfrm>
            <a:off x="393165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AVATAR KIT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598" name="Google Shape;598;p62"/>
          <p:cNvSpPr txBox="1"/>
          <p:nvPr/>
        </p:nvSpPr>
        <p:spPr>
          <a:xfrm>
            <a:off x="5323328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2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PLANNERS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599" name="Google Shape;599;p62"/>
          <p:cNvSpPr txBox="1"/>
          <p:nvPr/>
        </p:nvSpPr>
        <p:spPr>
          <a:xfrm>
            <a:off x="6715003" y="4626399"/>
            <a:ext cx="1280700" cy="208200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7150" dist="19050" dir="30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Adamina"/>
                <a:ea typeface="Adamina"/>
                <a:cs typeface="Adamina"/>
                <a:sym typeface="Adamina"/>
              </a:rPr>
              <a:t>HOMEWORK</a:t>
            </a: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600" name="Google Shape;600;p62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2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62">
            <a:hlinkClick r:id="rId4" action="ppaction://hlinksldjump"/>
          </p:cNvPr>
          <p:cNvSpPr txBox="1"/>
          <p:nvPr/>
        </p:nvSpPr>
        <p:spPr>
          <a:xfrm>
            <a:off x="11482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603" name="Google Shape;603;p62">
            <a:hlinkClick r:id="rId5" action="ppaction://hlinksldjump"/>
          </p:cNvPr>
          <p:cNvSpPr txBox="1"/>
          <p:nvPr/>
        </p:nvSpPr>
        <p:spPr>
          <a:xfrm>
            <a:off x="253997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604" name="Google Shape;604;p62">
            <a:hlinkClick r:id="rId6" action="ppaction://hlinksldjump"/>
          </p:cNvPr>
          <p:cNvSpPr txBox="1"/>
          <p:nvPr/>
        </p:nvSpPr>
        <p:spPr>
          <a:xfrm>
            <a:off x="393164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605" name="Google Shape;605;p62">
            <a:hlinkClick r:id="rId7" action="ppaction://hlinksldjump"/>
          </p:cNvPr>
          <p:cNvSpPr txBox="1"/>
          <p:nvPr/>
        </p:nvSpPr>
        <p:spPr>
          <a:xfrm>
            <a:off x="5323322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606" name="Google Shape;606;p62">
            <a:hlinkClick r:id="" action="ppaction://noaction"/>
          </p:cNvPr>
          <p:cNvSpPr txBox="1"/>
          <p:nvPr/>
        </p:nvSpPr>
        <p:spPr>
          <a:xfrm>
            <a:off x="6714997" y="462639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3" name="Google Shape;459;p54">
            <a:extLst>
              <a:ext uri="{FF2B5EF4-FFF2-40B4-BE49-F238E27FC236}">
                <a16:creationId xmlns:a16="http://schemas.microsoft.com/office/drawing/2014/main" id="{315331CF-CC7A-C847-84E4-4122BEEB6D3A}"/>
              </a:ext>
            </a:extLst>
          </p:cNvPr>
          <p:cNvSpPr/>
          <p:nvPr/>
        </p:nvSpPr>
        <p:spPr>
          <a:xfrm>
            <a:off x="496095" y="644683"/>
            <a:ext cx="3865804" cy="587300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0" name="Google Shape;1770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 flipH="1">
            <a:off x="1" y="1359225"/>
            <a:ext cx="2602624" cy="272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86"/>
          <p:cNvPicPr preferRelativeResize="0"/>
          <p:nvPr/>
        </p:nvPicPr>
        <p:blipFill rotWithShape="1">
          <a:blip r:embed="rId3">
            <a:alphaModFix/>
          </a:blip>
          <a:srcRect r="31082"/>
          <a:stretch/>
        </p:blipFill>
        <p:spPr>
          <a:xfrm>
            <a:off x="6541376" y="1155275"/>
            <a:ext cx="2602624" cy="2728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p86"/>
          <p:cNvSpPr txBox="1">
            <a:spLocks noGrp="1"/>
          </p:cNvSpPr>
          <p:nvPr>
            <p:ph type="title"/>
          </p:nvPr>
        </p:nvSpPr>
        <p:spPr>
          <a:xfrm>
            <a:off x="2688000" y="562125"/>
            <a:ext cx="3768000" cy="7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773" name="Google Shape;1773;p86"/>
          <p:cNvSpPr txBox="1">
            <a:spLocks noGrp="1"/>
          </p:cNvSpPr>
          <p:nvPr>
            <p:ph type="subTitle" idx="1"/>
          </p:nvPr>
        </p:nvSpPr>
        <p:spPr>
          <a:xfrm>
            <a:off x="3148350" y="1558125"/>
            <a:ext cx="2847300" cy="9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have any questions?</a:t>
            </a: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dirty="0" err="1"/>
              <a:t>youremail@freepik.com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+34 654 321 432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yourwebsite.com</a:t>
            </a:r>
            <a:endParaRPr dirty="0"/>
          </a:p>
        </p:txBody>
      </p:sp>
      <p:sp>
        <p:nvSpPr>
          <p:cNvPr id="1774" name="Google Shape;1774;p86"/>
          <p:cNvSpPr txBox="1"/>
          <p:nvPr/>
        </p:nvSpPr>
        <p:spPr>
          <a:xfrm>
            <a:off x="2770050" y="4427525"/>
            <a:ext cx="3603900" cy="1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Please keep this slide for attribution</a:t>
            </a:r>
            <a:endParaRPr sz="120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1775" name="Google Shape;1775;p86"/>
          <p:cNvGrpSpPr/>
          <p:nvPr/>
        </p:nvGrpSpPr>
        <p:grpSpPr>
          <a:xfrm>
            <a:off x="4999945" y="2846472"/>
            <a:ext cx="491947" cy="491947"/>
            <a:chOff x="1379798" y="1723250"/>
            <a:chExt cx="397887" cy="397887"/>
          </a:xfrm>
        </p:grpSpPr>
        <p:sp>
          <p:nvSpPr>
            <p:cNvPr id="1776" name="Google Shape;1776;p86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86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86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86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86"/>
          <p:cNvGrpSpPr/>
          <p:nvPr/>
        </p:nvGrpSpPr>
        <p:grpSpPr>
          <a:xfrm>
            <a:off x="3652100" y="2846472"/>
            <a:ext cx="491973" cy="491947"/>
            <a:chOff x="266768" y="1721375"/>
            <a:chExt cx="397907" cy="397887"/>
          </a:xfrm>
        </p:grpSpPr>
        <p:sp>
          <p:nvSpPr>
            <p:cNvPr id="1781" name="Google Shape;1781;p86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86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86"/>
          <p:cNvGrpSpPr/>
          <p:nvPr/>
        </p:nvGrpSpPr>
        <p:grpSpPr>
          <a:xfrm>
            <a:off x="4326048" y="2846472"/>
            <a:ext cx="491921" cy="491947"/>
            <a:chOff x="864491" y="1723250"/>
            <a:chExt cx="397866" cy="397887"/>
          </a:xfrm>
        </p:grpSpPr>
        <p:sp>
          <p:nvSpPr>
            <p:cNvPr id="1784" name="Google Shape;1784;p86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86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86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87" name="Google Shape;1787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51325">
            <a:off x="6103549" y="930775"/>
            <a:ext cx="3776500" cy="3426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35572" y="-326486"/>
            <a:ext cx="2956902" cy="274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5388" y="3058000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86"/>
          <p:cNvSpPr/>
          <p:nvPr/>
        </p:nvSpPr>
        <p:spPr>
          <a:xfrm rot="10800000" flipH="1">
            <a:off x="3178317" y="2619564"/>
            <a:ext cx="2746833" cy="947811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878DA3-971C-A245-85A5-F675CCA9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14" y="1428914"/>
            <a:ext cx="4993657" cy="332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9"/>
          <p:cNvPicPr preferRelativeResize="0"/>
          <p:nvPr/>
        </p:nvPicPr>
        <p:blipFill rotWithShape="1">
          <a:blip r:embed="rId3">
            <a:alphaModFix/>
          </a:blip>
          <a:srcRect l="14037"/>
          <a:stretch/>
        </p:blipFill>
        <p:spPr>
          <a:xfrm>
            <a:off x="5304559" y="3113760"/>
            <a:ext cx="3018250" cy="221852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9">
            <a:hlinkClick r:id="" action="ppaction://hlinkshowjump?jump=nextslide"/>
          </p:cNvPr>
          <p:cNvSpPr/>
          <p:nvPr/>
        </p:nvSpPr>
        <p:spPr>
          <a:xfrm>
            <a:off x="7313634" y="4892844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9"/>
          <p:cNvSpPr txBox="1">
            <a:spLocks noGrp="1"/>
          </p:cNvSpPr>
          <p:nvPr>
            <p:ph type="ctrTitle"/>
          </p:nvPr>
        </p:nvSpPr>
        <p:spPr>
          <a:xfrm>
            <a:off x="1149098" y="494534"/>
            <a:ext cx="6845803" cy="18995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700">
                <a:solidFill>
                  <a:schemeClr val="dk1"/>
                </a:solidFill>
                <a:latin typeface="Playball"/>
                <a:ea typeface="Playball"/>
                <a:cs typeface="Playball"/>
                <a:sym typeface="Playball"/>
              </a:rPr>
              <a:t>Unit 5</a:t>
            </a:r>
            <a:endParaRPr lang="vi-VN" sz="6400">
              <a:solidFill>
                <a:schemeClr val="dk1"/>
              </a:solidFill>
              <a:latin typeface="Playball"/>
              <a:ea typeface="Playball"/>
              <a:cs typeface="Playball"/>
              <a:sym typeface="Playball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>
                <a:solidFill>
                  <a:schemeClr val="dk1"/>
                </a:solidFill>
              </a:rPr>
              <a:t>WONDERS OF VIETNAM</a:t>
            </a:r>
            <a:endParaRPr lang="vi-VN" sz="4000" dirty="0">
              <a:solidFill>
                <a:schemeClr val="dk1"/>
              </a:solidFill>
            </a:endParaRPr>
          </a:p>
        </p:txBody>
      </p:sp>
      <p:sp>
        <p:nvSpPr>
          <p:cNvPr id="339" name="Google Shape;339;p49"/>
          <p:cNvSpPr txBox="1">
            <a:spLocks noGrp="1"/>
          </p:cNvSpPr>
          <p:nvPr>
            <p:ph type="subTitle" idx="1"/>
          </p:nvPr>
        </p:nvSpPr>
        <p:spPr>
          <a:xfrm>
            <a:off x="2419948" y="3529814"/>
            <a:ext cx="43041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2: A closer look 1</a:t>
            </a:r>
            <a:endParaRPr sz="2400" dirty="0"/>
          </a:p>
        </p:txBody>
      </p:sp>
      <p:pic>
        <p:nvPicPr>
          <p:cNvPr id="345" name="Google Shape;34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2800" y="3132425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9"/>
          <p:cNvSpPr/>
          <p:nvPr/>
        </p:nvSpPr>
        <p:spPr>
          <a:xfrm>
            <a:off x="2655696" y="3272772"/>
            <a:ext cx="3832605" cy="788284"/>
          </a:xfrm>
          <a:custGeom>
            <a:avLst/>
            <a:gdLst/>
            <a:ahLst/>
            <a:cxnLst/>
            <a:rect l="l" t="t" r="r" b="b"/>
            <a:pathLst>
              <a:path w="131211" h="23492" extrusionOk="0">
                <a:moveTo>
                  <a:pt x="127686" y="2845"/>
                </a:moveTo>
                <a:cubicBezTo>
                  <a:pt x="98794" y="2845"/>
                  <a:pt x="69858" y="-1422"/>
                  <a:pt x="41039" y="632"/>
                </a:cubicBezTo>
                <a:cubicBezTo>
                  <a:pt x="26695" y="1655"/>
                  <a:pt x="-1673" y="6"/>
                  <a:pt x="112" y="14275"/>
                </a:cubicBezTo>
                <a:cubicBezTo>
                  <a:pt x="1581" y="26021"/>
                  <a:pt x="22933" y="22018"/>
                  <a:pt x="34771" y="22018"/>
                </a:cubicBezTo>
                <a:cubicBezTo>
                  <a:pt x="56039" y="22018"/>
                  <a:pt x="77290" y="23492"/>
                  <a:pt x="98558" y="23492"/>
                </a:cubicBezTo>
                <a:cubicBezTo>
                  <a:pt x="109045" y="23492"/>
                  <a:pt x="120536" y="23356"/>
                  <a:pt x="129529" y="17962"/>
                </a:cubicBezTo>
                <a:cubicBezTo>
                  <a:pt x="133134" y="15800"/>
                  <a:pt x="129970" y="7676"/>
                  <a:pt x="126211" y="579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7" name="Google Shape;347;p49"/>
          <p:cNvSpPr txBox="1"/>
          <p:nvPr/>
        </p:nvSpPr>
        <p:spPr>
          <a:xfrm>
            <a:off x="221359" y="809889"/>
            <a:ext cx="16314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layball"/>
                <a:ea typeface="Playball"/>
                <a:cs typeface="Playball"/>
                <a:sym typeface="Playball"/>
              </a:rPr>
              <a:t>Period 35</a:t>
            </a:r>
            <a:endParaRPr dirty="0">
              <a:latin typeface="Playball"/>
              <a:ea typeface="Playball"/>
              <a:cs typeface="Playball"/>
              <a:sym typeface="Playball"/>
            </a:endParaRPr>
          </a:p>
        </p:txBody>
      </p:sp>
      <p:sp>
        <p:nvSpPr>
          <p:cNvPr id="350" name="Google Shape;350;p49">
            <a:hlinkClick r:id="rId5" action="ppaction://hlinksldjump"/>
          </p:cNvPr>
          <p:cNvSpPr txBox="1"/>
          <p:nvPr/>
        </p:nvSpPr>
        <p:spPr>
          <a:xfrm>
            <a:off x="6813684" y="4823020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"/>
          <p:cNvSpPr txBox="1">
            <a:spLocks noGrp="1"/>
          </p:cNvSpPr>
          <p:nvPr>
            <p:ph type="title"/>
          </p:nvPr>
        </p:nvSpPr>
        <p:spPr>
          <a:xfrm>
            <a:off x="474017" y="274904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</a:t>
            </a:r>
            <a:r>
              <a:rPr lang="en" sz="3000" dirty="0">
                <a:latin typeface="Adamina"/>
                <a:ea typeface="Adamina"/>
                <a:cs typeface="Adamina"/>
                <a:sym typeface="Adamina"/>
              </a:rPr>
              <a:t>CONTENTS</a:t>
            </a:r>
            <a:endParaRPr sz="3000" dirty="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396" name="Google Shape;396;p52"/>
          <p:cNvSpPr txBox="1">
            <a:spLocks noGrp="1"/>
          </p:cNvSpPr>
          <p:nvPr>
            <p:ph type="title" idx="2"/>
          </p:nvPr>
        </p:nvSpPr>
        <p:spPr>
          <a:xfrm>
            <a:off x="1339144" y="1629404"/>
            <a:ext cx="2908749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 checking</a:t>
            </a:r>
            <a:endParaRPr dirty="0"/>
          </a:p>
        </p:txBody>
      </p:sp>
      <p:sp>
        <p:nvSpPr>
          <p:cNvPr id="398" name="Google Shape;398;p52"/>
          <p:cNvSpPr txBox="1">
            <a:spLocks noGrp="1"/>
          </p:cNvSpPr>
          <p:nvPr>
            <p:ph type="title" idx="3"/>
          </p:nvPr>
        </p:nvSpPr>
        <p:spPr>
          <a:xfrm>
            <a:off x="659217" y="1486790"/>
            <a:ext cx="676279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99" name="Google Shape;399;p52"/>
          <p:cNvSpPr txBox="1">
            <a:spLocks noGrp="1"/>
          </p:cNvSpPr>
          <p:nvPr>
            <p:ph type="title" idx="4"/>
          </p:nvPr>
        </p:nvSpPr>
        <p:spPr>
          <a:xfrm>
            <a:off x="3180181" y="2580871"/>
            <a:ext cx="1950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400" name="Google Shape;400;p52"/>
          <p:cNvSpPr txBox="1">
            <a:spLocks noGrp="1"/>
          </p:cNvSpPr>
          <p:nvPr>
            <p:ph type="subTitle" idx="5"/>
          </p:nvPr>
        </p:nvSpPr>
        <p:spPr>
          <a:xfrm>
            <a:off x="3180181" y="2771943"/>
            <a:ext cx="1854599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Nouns &amp; adjectives</a:t>
            </a:r>
            <a:endParaRPr dirty="0"/>
          </a:p>
        </p:txBody>
      </p:sp>
      <p:sp>
        <p:nvSpPr>
          <p:cNvPr id="401" name="Google Shape;401;p52"/>
          <p:cNvSpPr txBox="1">
            <a:spLocks noGrp="1"/>
          </p:cNvSpPr>
          <p:nvPr>
            <p:ph type="title" idx="6"/>
          </p:nvPr>
        </p:nvSpPr>
        <p:spPr>
          <a:xfrm>
            <a:off x="2392787" y="2571750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02" name="Google Shape;402;p52"/>
          <p:cNvSpPr txBox="1">
            <a:spLocks noGrp="1"/>
          </p:cNvSpPr>
          <p:nvPr>
            <p:ph type="title" idx="7"/>
          </p:nvPr>
        </p:nvSpPr>
        <p:spPr>
          <a:xfrm>
            <a:off x="5322261" y="3750962"/>
            <a:ext cx="2000714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403" name="Google Shape;403;p52"/>
          <p:cNvSpPr txBox="1">
            <a:spLocks noGrp="1"/>
          </p:cNvSpPr>
          <p:nvPr>
            <p:ph type="subTitle" idx="8"/>
          </p:nvPr>
        </p:nvSpPr>
        <p:spPr>
          <a:xfrm>
            <a:off x="5322261" y="4012289"/>
            <a:ext cx="2210895" cy="7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Short words in a sentence</a:t>
            </a:r>
            <a:endParaRPr dirty="0"/>
          </a:p>
        </p:txBody>
      </p:sp>
      <p:sp>
        <p:nvSpPr>
          <p:cNvPr id="404" name="Google Shape;404;p52"/>
          <p:cNvSpPr txBox="1">
            <a:spLocks noGrp="1"/>
          </p:cNvSpPr>
          <p:nvPr>
            <p:ph type="title" idx="9"/>
          </p:nvPr>
        </p:nvSpPr>
        <p:spPr>
          <a:xfrm>
            <a:off x="4527330" y="3597310"/>
            <a:ext cx="585900" cy="6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411" name="Google Shape;41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27709" y="-281936"/>
            <a:ext cx="2000714" cy="212088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2"/>
          <p:cNvSpPr/>
          <p:nvPr/>
        </p:nvSpPr>
        <p:spPr>
          <a:xfrm>
            <a:off x="598458" y="1450865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3" name="Google Shape;413;p52"/>
          <p:cNvSpPr/>
          <p:nvPr/>
        </p:nvSpPr>
        <p:spPr>
          <a:xfrm rot="9568162">
            <a:off x="2301542" y="2549781"/>
            <a:ext cx="789846" cy="678662"/>
          </a:xfrm>
          <a:custGeom>
            <a:avLst/>
            <a:gdLst/>
            <a:ahLst/>
            <a:cxnLst/>
            <a:rect l="l" t="t" r="r" b="b"/>
            <a:pathLst>
              <a:path w="36281" h="29309" extrusionOk="0">
                <a:moveTo>
                  <a:pt x="11765" y="0"/>
                </a:moveTo>
                <a:cubicBezTo>
                  <a:pt x="4265" y="1251"/>
                  <a:pt x="-2099" y="12903"/>
                  <a:pt x="726" y="19963"/>
                </a:cubicBezTo>
                <a:cubicBezTo>
                  <a:pt x="3855" y="27781"/>
                  <a:pt x="16277" y="30692"/>
                  <a:pt x="24447" y="28653"/>
                </a:cubicBezTo>
                <a:cubicBezTo>
                  <a:pt x="32498" y="26644"/>
                  <a:pt x="38401" y="14110"/>
                  <a:pt x="35486" y="6341"/>
                </a:cubicBezTo>
                <a:cubicBezTo>
                  <a:pt x="33338" y="616"/>
                  <a:pt x="23105" y="-621"/>
                  <a:pt x="17636" y="2114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4" name="Google Shape;414;p52"/>
          <p:cNvSpPr/>
          <p:nvPr/>
        </p:nvSpPr>
        <p:spPr>
          <a:xfrm>
            <a:off x="4441613" y="3558400"/>
            <a:ext cx="737038" cy="742125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2" name="Google Shape;422;p52">
            <a:hlinkClick r:id="" action="ppaction://hlinkshowjump?jump=nextslide"/>
          </p:cNvPr>
          <p:cNvSpPr/>
          <p:nvPr/>
        </p:nvSpPr>
        <p:spPr>
          <a:xfrm>
            <a:off x="7868967" y="4490171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2">
            <a:hlinkClick r:id="" action="ppaction://hlinkshowjump?jump=previousslide"/>
          </p:cNvPr>
          <p:cNvSpPr/>
          <p:nvPr/>
        </p:nvSpPr>
        <p:spPr>
          <a:xfrm flipH="1">
            <a:off x="518817" y="4490171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2">
            <a:hlinkClick r:id="rId4" action="ppaction://hlinksldjump"/>
          </p:cNvPr>
          <p:cNvSpPr txBox="1"/>
          <p:nvPr/>
        </p:nvSpPr>
        <p:spPr>
          <a:xfrm>
            <a:off x="3644700" y="4193189"/>
            <a:ext cx="1280700" cy="208200"/>
          </a:xfrm>
          <a:prstGeom prst="rect">
            <a:avLst/>
          </a:prstGeom>
          <a:noFill/>
          <a:ln>
            <a:noFill/>
          </a:ln>
          <a:effectLst>
            <a:outerShdw blurRad="57150" dist="19050" dir="2400000" algn="bl" rotWithShape="0">
              <a:srgbClr val="000000">
                <a:alpha val="4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latin typeface="Adamina"/>
              <a:ea typeface="Adamina"/>
              <a:cs typeface="Adamina"/>
              <a:sym typeface="Adami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/>
      <p:bldP spid="396" grpId="0"/>
      <p:bldP spid="398" grpId="0"/>
      <p:bldP spid="399" grpId="0"/>
      <p:bldP spid="400" grpId="0" build="p"/>
      <p:bldP spid="401" grpId="0"/>
      <p:bldP spid="402" grpId="0"/>
      <p:bldP spid="403" grpId="0" build="p"/>
      <p:bldP spid="4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020" y="1671485"/>
            <a:ext cx="1874899" cy="199316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5"/>
          <p:cNvSpPr txBox="1">
            <a:spLocks noGrp="1"/>
          </p:cNvSpPr>
          <p:nvPr>
            <p:ph type="title"/>
          </p:nvPr>
        </p:nvSpPr>
        <p:spPr>
          <a:xfrm>
            <a:off x="524074" y="3625125"/>
            <a:ext cx="5739898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 checking</a:t>
            </a:r>
            <a:endParaRPr dirty="0"/>
          </a:p>
        </p:txBody>
      </p:sp>
      <p:sp>
        <p:nvSpPr>
          <p:cNvPr id="478" name="Google Shape;478;p55"/>
          <p:cNvSpPr txBox="1">
            <a:spLocks noGrp="1"/>
          </p:cNvSpPr>
          <p:nvPr>
            <p:ph type="title" idx="2"/>
          </p:nvPr>
        </p:nvSpPr>
        <p:spPr>
          <a:xfrm>
            <a:off x="1785515" y="2089743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480" name="Google Shape;480;p55"/>
          <p:cNvPicPr preferRelativeResize="0"/>
          <p:nvPr/>
        </p:nvPicPr>
        <p:blipFill rotWithShape="1">
          <a:blip r:embed="rId4">
            <a:alphaModFix/>
          </a:blip>
          <a:srcRect t="11142"/>
          <a:stretch/>
        </p:blipFill>
        <p:spPr>
          <a:xfrm flipH="1">
            <a:off x="6340068" y="1"/>
            <a:ext cx="2956902" cy="2439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2255">
            <a:off x="6066577" y="1680851"/>
            <a:ext cx="3354840" cy="304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94023" y="1310048"/>
            <a:ext cx="890525" cy="123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5"/>
          <p:cNvSpPr/>
          <p:nvPr/>
        </p:nvSpPr>
        <p:spPr>
          <a:xfrm rot="528383" flipH="1">
            <a:off x="1812427" y="1897283"/>
            <a:ext cx="1688916" cy="1597108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9" name="Google Shape;489;p55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5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6050" y="2268516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3"/>
          <p:cNvSpPr/>
          <p:nvPr/>
        </p:nvSpPr>
        <p:spPr>
          <a:xfrm rot="10800000" flipH="1">
            <a:off x="3791037" y="5874597"/>
            <a:ext cx="3951913" cy="772630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38" name="Google Shape;438;p53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flipH="1">
            <a:off x="-1081017" y="4817950"/>
            <a:ext cx="2673857" cy="248416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3">
            <a:hlinkClick r:id="" action="ppaction://hlinkshowjump?jump=nextslide"/>
          </p:cNvPr>
          <p:cNvSpPr/>
          <p:nvPr/>
        </p:nvSpPr>
        <p:spPr>
          <a:xfrm>
            <a:off x="9271914" y="7895499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3">
            <a:hlinkClick r:id="" action="ppaction://hlinkshowjump?jump=previousslide"/>
          </p:cNvPr>
          <p:cNvSpPr/>
          <p:nvPr/>
        </p:nvSpPr>
        <p:spPr>
          <a:xfrm flipH="1">
            <a:off x="-2185650" y="6190728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5E432E-7C60-9B48-AF1E-AECBA634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30" y="-1434509"/>
            <a:ext cx="4261800" cy="638400"/>
          </a:xfrm>
        </p:spPr>
        <p:txBody>
          <a:bodyPr/>
          <a:lstStyle/>
          <a:p>
            <a:r>
              <a:rPr lang="en-VN" sz="3600" dirty="0">
                <a:solidFill>
                  <a:srgbClr val="000000"/>
                </a:solidFill>
                <a:latin typeface="Playball"/>
                <a:sym typeface="Arial"/>
              </a:rPr>
              <a:t>Homework checking</a:t>
            </a:r>
          </a:p>
        </p:txBody>
      </p:sp>
      <p:sp>
        <p:nvSpPr>
          <p:cNvPr id="24" name="AutoShape 62">
            <a:extLst>
              <a:ext uri="{FF2B5EF4-FFF2-40B4-BE49-F238E27FC236}">
                <a16:creationId xmlns:a16="http://schemas.microsoft.com/office/drawing/2014/main" id="{9C85766C-D544-FD41-8748-31FD6861A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62111" y="-950964"/>
            <a:ext cx="19050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Adamina"/>
                <a:ea typeface="Adamina"/>
                <a:cs typeface="Adamina"/>
              </a:rPr>
              <a:t>Phong</a:t>
            </a:r>
            <a:r>
              <a:rPr lang="en-US" dirty="0">
                <a:latin typeface="Adamina"/>
                <a:ea typeface="Adamina"/>
                <a:cs typeface="Adamina"/>
              </a:rPr>
              <a:t> </a:t>
            </a:r>
            <a:r>
              <a:rPr lang="en-US" dirty="0" err="1">
                <a:latin typeface="Adamina"/>
                <a:ea typeface="Adamina"/>
                <a:cs typeface="Adamina"/>
              </a:rPr>
              <a:t>Nha</a:t>
            </a:r>
            <a:r>
              <a:rPr lang="en-US" dirty="0">
                <a:latin typeface="Adamina"/>
                <a:ea typeface="Adamina"/>
                <a:cs typeface="Adamina"/>
              </a:rPr>
              <a:t> Cave</a:t>
            </a:r>
          </a:p>
        </p:txBody>
      </p:sp>
      <p:sp>
        <p:nvSpPr>
          <p:cNvPr id="25" name="AutoShape 63">
            <a:extLst>
              <a:ext uri="{FF2B5EF4-FFF2-40B4-BE49-F238E27FC236}">
                <a16:creationId xmlns:a16="http://schemas.microsoft.com/office/drawing/2014/main" id="{6B57134A-5AAE-F54B-8C27-2C63E484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670" y="5874597"/>
            <a:ext cx="2274759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 Nagar Cham </a:t>
            </a:r>
            <a:r>
              <a:rPr lang="en-US" dirty="0">
                <a:solidFill>
                  <a:schemeClr val="dk1"/>
                </a:solidFill>
                <a:latin typeface="Adamina"/>
                <a:ea typeface="Adamina"/>
                <a:cs typeface="Adamina"/>
              </a:rPr>
              <a:t>Towers</a:t>
            </a:r>
          </a:p>
        </p:txBody>
      </p:sp>
      <p:sp>
        <p:nvSpPr>
          <p:cNvPr id="26" name="AutoShape 64">
            <a:extLst>
              <a:ext uri="{FF2B5EF4-FFF2-40B4-BE49-F238E27FC236}">
                <a16:creationId xmlns:a16="http://schemas.microsoft.com/office/drawing/2014/main" id="{E3B23D34-5480-1E48-AF23-E7B12FAB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6233" y="2401490"/>
            <a:ext cx="28956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damina"/>
                <a:ea typeface="Adamina"/>
                <a:cs typeface="Adamina"/>
              </a:rPr>
              <a:t>Saigon Notre-Dame Cathedral</a:t>
            </a:r>
          </a:p>
        </p:txBody>
      </p:sp>
      <p:sp>
        <p:nvSpPr>
          <p:cNvPr id="27" name="AutoShape 65">
            <a:extLst>
              <a:ext uri="{FF2B5EF4-FFF2-40B4-BE49-F238E27FC236}">
                <a16:creationId xmlns:a16="http://schemas.microsoft.com/office/drawing/2014/main" id="{B320A64A-ADFA-0F4A-95C6-68FF04A3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9975" y="3853695"/>
            <a:ext cx="15240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damina"/>
                <a:ea typeface="Adamina"/>
                <a:cs typeface="Adamina"/>
              </a:rPr>
              <a:t>Ha Long Bay</a:t>
            </a:r>
          </a:p>
        </p:txBody>
      </p:sp>
      <p:sp>
        <p:nvSpPr>
          <p:cNvPr id="28" name="AutoShape 66">
            <a:extLst>
              <a:ext uri="{FF2B5EF4-FFF2-40B4-BE49-F238E27FC236}">
                <a16:creationId xmlns:a16="http://schemas.microsoft.com/office/drawing/2014/main" id="{5758FD84-292F-D34A-99F5-468F56B37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1050" y="6067300"/>
            <a:ext cx="28956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Adamina"/>
                <a:ea typeface="Adamina"/>
                <a:cs typeface="Adamina"/>
              </a:rPr>
              <a:t>Cuc</a:t>
            </a:r>
            <a:r>
              <a:rPr lang="en-US" dirty="0">
                <a:latin typeface="Adamina"/>
                <a:ea typeface="Adamina"/>
                <a:cs typeface="Adamina"/>
              </a:rPr>
              <a:t> Phuong National Park</a:t>
            </a:r>
          </a:p>
        </p:txBody>
      </p:sp>
      <p:sp>
        <p:nvSpPr>
          <p:cNvPr id="29" name="AutoShape 67">
            <a:extLst>
              <a:ext uri="{FF2B5EF4-FFF2-40B4-BE49-F238E27FC236}">
                <a16:creationId xmlns:a16="http://schemas.microsoft.com/office/drawing/2014/main" id="{134E7272-BE79-C444-B3BD-ED40DF51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278" y="-1285569"/>
            <a:ext cx="20574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damina"/>
                <a:ea typeface="Adamina"/>
                <a:cs typeface="Adamina"/>
              </a:rPr>
              <a:t>One Pillar Pagoda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5F41025-FF55-DB47-818B-501D7870D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110180"/>
              </p:ext>
            </p:extLst>
          </p:nvPr>
        </p:nvGraphicFramePr>
        <p:xfrm>
          <a:off x="4868463" y="-3207905"/>
          <a:ext cx="6757223" cy="2484165"/>
        </p:xfrm>
        <a:graphic>
          <a:graphicData uri="http://schemas.openxmlformats.org/drawingml/2006/table">
            <a:tbl>
              <a:tblPr firstRow="1" bandRow="1">
                <a:tableStyleId>{C76D5D81-C616-42E9-827D-594F22262C0B}</a:tableStyleId>
              </a:tblPr>
              <a:tblGrid>
                <a:gridCol w="3374545">
                  <a:extLst>
                    <a:ext uri="{9D8B030D-6E8A-4147-A177-3AD203B41FA5}">
                      <a16:colId xmlns:a16="http://schemas.microsoft.com/office/drawing/2014/main" val="3238985501"/>
                    </a:ext>
                  </a:extLst>
                </a:gridCol>
                <a:gridCol w="3382678">
                  <a:extLst>
                    <a:ext uri="{9D8B030D-6E8A-4147-A177-3AD203B41FA5}">
                      <a16:colId xmlns:a16="http://schemas.microsoft.com/office/drawing/2014/main" val="3921928462"/>
                    </a:ext>
                  </a:extLst>
                </a:gridCol>
              </a:tblGrid>
              <a:tr h="39491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VN" sz="1500" b="0" i="0" u="none" strike="noStrike" cap="none" dirty="0">
                          <a:solidFill>
                            <a:schemeClr val="dk1"/>
                          </a:solidFill>
                          <a:latin typeface="Adamina"/>
                          <a:sym typeface="Arial"/>
                        </a:rPr>
                        <a:t>Natural wonders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VN" sz="1500" b="0" i="0" u="none" strike="noStrike" cap="none" dirty="0">
                          <a:solidFill>
                            <a:schemeClr val="dk1"/>
                          </a:solidFill>
                          <a:latin typeface="Adamina"/>
                          <a:cs typeface="Arial"/>
                          <a:sym typeface="Arial"/>
                        </a:rPr>
                        <a:t>Man-made wonders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052892"/>
                  </a:ext>
                </a:extLst>
              </a:tr>
              <a:tr h="208925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966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1550" y="1754268"/>
            <a:ext cx="831850" cy="115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3"/>
          <p:cNvSpPr/>
          <p:nvPr/>
        </p:nvSpPr>
        <p:spPr>
          <a:xfrm rot="10800000" flipH="1">
            <a:off x="2307265" y="32597"/>
            <a:ext cx="3951913" cy="772630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38" name="Google Shape;438;p53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flipH="1">
            <a:off x="5872146" y="-522861"/>
            <a:ext cx="2673857" cy="248416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3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53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5E432E-7C60-9B48-AF1E-AECBA634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570" y="155187"/>
            <a:ext cx="4261800" cy="638400"/>
          </a:xfrm>
        </p:spPr>
        <p:txBody>
          <a:bodyPr/>
          <a:lstStyle/>
          <a:p>
            <a:r>
              <a:rPr lang="en-VN" sz="3600" dirty="0">
                <a:solidFill>
                  <a:srgbClr val="000000"/>
                </a:solidFill>
                <a:latin typeface="Playball"/>
                <a:sym typeface="Arial"/>
              </a:rPr>
              <a:t>Homework checking</a:t>
            </a:r>
          </a:p>
        </p:txBody>
      </p:sp>
      <p:sp>
        <p:nvSpPr>
          <p:cNvPr id="24" name="AutoShape 62">
            <a:extLst>
              <a:ext uri="{FF2B5EF4-FFF2-40B4-BE49-F238E27FC236}">
                <a16:creationId xmlns:a16="http://schemas.microsoft.com/office/drawing/2014/main" id="{9C85766C-D544-FD41-8748-31FD6861A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7834" y="1556667"/>
            <a:ext cx="19050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Adamina"/>
                <a:ea typeface="Adamina"/>
                <a:cs typeface="Adamina"/>
              </a:rPr>
              <a:t>Phong</a:t>
            </a:r>
            <a:r>
              <a:rPr lang="en-US" dirty="0">
                <a:latin typeface="Adamina"/>
                <a:ea typeface="Adamina"/>
                <a:cs typeface="Adamina"/>
              </a:rPr>
              <a:t> </a:t>
            </a:r>
            <a:r>
              <a:rPr lang="en-US" dirty="0" err="1">
                <a:latin typeface="Adamina"/>
                <a:ea typeface="Adamina"/>
                <a:cs typeface="Adamina"/>
              </a:rPr>
              <a:t>Nha</a:t>
            </a:r>
            <a:r>
              <a:rPr lang="en-US" dirty="0">
                <a:latin typeface="Adamina"/>
                <a:ea typeface="Adamina"/>
                <a:cs typeface="Adamina"/>
              </a:rPr>
              <a:t> Cave</a:t>
            </a:r>
          </a:p>
        </p:txBody>
      </p:sp>
      <p:sp>
        <p:nvSpPr>
          <p:cNvPr id="25" name="AutoShape 63">
            <a:extLst>
              <a:ext uri="{FF2B5EF4-FFF2-40B4-BE49-F238E27FC236}">
                <a16:creationId xmlns:a16="http://schemas.microsoft.com/office/drawing/2014/main" id="{6B57134A-5AAE-F54B-8C27-2C63E484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83" y="974403"/>
            <a:ext cx="2274759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rPr>
              <a:t>Po Nagar Cham </a:t>
            </a:r>
            <a:r>
              <a:rPr lang="en-US" dirty="0">
                <a:solidFill>
                  <a:schemeClr val="dk1"/>
                </a:solidFill>
                <a:latin typeface="Adamina"/>
                <a:ea typeface="Adamina"/>
                <a:cs typeface="Adamina"/>
              </a:rPr>
              <a:t>Towers</a:t>
            </a:r>
          </a:p>
        </p:txBody>
      </p:sp>
      <p:sp>
        <p:nvSpPr>
          <p:cNvPr id="26" name="AutoShape 64">
            <a:extLst>
              <a:ext uri="{FF2B5EF4-FFF2-40B4-BE49-F238E27FC236}">
                <a16:creationId xmlns:a16="http://schemas.microsoft.com/office/drawing/2014/main" id="{E3B23D34-5480-1E48-AF23-E7B12FAB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7820" y="1556667"/>
            <a:ext cx="28956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damina"/>
                <a:ea typeface="Adamina"/>
                <a:cs typeface="Adamina"/>
              </a:rPr>
              <a:t>Saigon Notre-Dame Cathedral</a:t>
            </a:r>
          </a:p>
        </p:txBody>
      </p:sp>
      <p:sp>
        <p:nvSpPr>
          <p:cNvPr id="27" name="AutoShape 65">
            <a:extLst>
              <a:ext uri="{FF2B5EF4-FFF2-40B4-BE49-F238E27FC236}">
                <a16:creationId xmlns:a16="http://schemas.microsoft.com/office/drawing/2014/main" id="{B320A64A-ADFA-0F4A-95C6-68FF04A3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1410" y="970795"/>
            <a:ext cx="15240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damina"/>
                <a:ea typeface="Adamina"/>
                <a:cs typeface="Adamina"/>
              </a:rPr>
              <a:t>Ha Long Bay</a:t>
            </a:r>
          </a:p>
        </p:txBody>
      </p:sp>
      <p:sp>
        <p:nvSpPr>
          <p:cNvPr id="28" name="AutoShape 66">
            <a:extLst>
              <a:ext uri="{FF2B5EF4-FFF2-40B4-BE49-F238E27FC236}">
                <a16:creationId xmlns:a16="http://schemas.microsoft.com/office/drawing/2014/main" id="{5758FD84-292F-D34A-99F5-468F56B37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06" y="1556667"/>
            <a:ext cx="28956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latin typeface="Adamina"/>
                <a:ea typeface="Adamina"/>
                <a:cs typeface="Adamina"/>
              </a:rPr>
              <a:t>Cuc</a:t>
            </a:r>
            <a:r>
              <a:rPr lang="en-US" dirty="0">
                <a:latin typeface="Adamina"/>
                <a:ea typeface="Adamina"/>
                <a:cs typeface="Adamina"/>
              </a:rPr>
              <a:t> Phuong National Park</a:t>
            </a:r>
          </a:p>
        </p:txBody>
      </p:sp>
      <p:sp>
        <p:nvSpPr>
          <p:cNvPr id="29" name="AutoShape 67">
            <a:extLst>
              <a:ext uri="{FF2B5EF4-FFF2-40B4-BE49-F238E27FC236}">
                <a16:creationId xmlns:a16="http://schemas.microsoft.com/office/drawing/2014/main" id="{134E7272-BE79-C444-B3BD-ED40DF515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778" y="970796"/>
            <a:ext cx="2057400" cy="3405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damina"/>
                <a:ea typeface="Adamina"/>
                <a:cs typeface="Adamina"/>
              </a:rPr>
              <a:t>One Pillar Pagoda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5F41025-FF55-DB47-818B-501D7870D528}"/>
              </a:ext>
            </a:extLst>
          </p:cNvPr>
          <p:cNvGraphicFramePr>
            <a:graphicFrameLocks noGrp="1"/>
          </p:cNvGraphicFramePr>
          <p:nvPr/>
        </p:nvGraphicFramePr>
        <p:xfrm>
          <a:off x="1177009" y="2268516"/>
          <a:ext cx="6757223" cy="2484165"/>
        </p:xfrm>
        <a:graphic>
          <a:graphicData uri="http://schemas.openxmlformats.org/drawingml/2006/table">
            <a:tbl>
              <a:tblPr firstRow="1" bandRow="1">
                <a:tableStyleId>{C76D5D81-C616-42E9-827D-594F22262C0B}</a:tableStyleId>
              </a:tblPr>
              <a:tblGrid>
                <a:gridCol w="3374545">
                  <a:extLst>
                    <a:ext uri="{9D8B030D-6E8A-4147-A177-3AD203B41FA5}">
                      <a16:colId xmlns:a16="http://schemas.microsoft.com/office/drawing/2014/main" val="3238985501"/>
                    </a:ext>
                  </a:extLst>
                </a:gridCol>
                <a:gridCol w="3382678">
                  <a:extLst>
                    <a:ext uri="{9D8B030D-6E8A-4147-A177-3AD203B41FA5}">
                      <a16:colId xmlns:a16="http://schemas.microsoft.com/office/drawing/2014/main" val="3921928462"/>
                    </a:ext>
                  </a:extLst>
                </a:gridCol>
              </a:tblGrid>
              <a:tr h="394914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VN" sz="1500" b="0" i="0" u="none" strike="noStrike" cap="none" dirty="0">
                          <a:solidFill>
                            <a:schemeClr val="dk1"/>
                          </a:solidFill>
                          <a:latin typeface="Adamina"/>
                          <a:sym typeface="Arial"/>
                        </a:rPr>
                        <a:t>Natural wonders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/>
                      </a:pPr>
                      <a:r>
                        <a:rPr lang="en-VN" sz="1500" b="0" i="0" u="none" strike="noStrike" cap="none" dirty="0">
                          <a:solidFill>
                            <a:schemeClr val="dk1"/>
                          </a:solidFill>
                          <a:latin typeface="Adamina"/>
                          <a:cs typeface="Arial"/>
                          <a:sym typeface="Arial"/>
                        </a:rPr>
                        <a:t>Man-made wonders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052892"/>
                  </a:ext>
                </a:extLst>
              </a:tr>
              <a:tr h="208925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1966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786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0.00093 L 0.53195 0.3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08" y="1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16 L -0.08368 0.390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19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0617 L 0.10035 0.49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2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648 L 0.13194 0.379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28" y="1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772 L 0.17414 0.475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11" y="2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46914E-6 L -0.48472 0.483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36" y="2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132" y="1519045"/>
            <a:ext cx="1874899" cy="1993162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1"/>
          <p:cNvSpPr/>
          <p:nvPr/>
        </p:nvSpPr>
        <p:spPr>
          <a:xfrm rot="-528383">
            <a:off x="6586259" y="1689725"/>
            <a:ext cx="1688916" cy="1597108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4" name="Google Shape;554;p61"/>
          <p:cNvSpPr txBox="1">
            <a:spLocks noGrp="1"/>
          </p:cNvSpPr>
          <p:nvPr>
            <p:ph type="title"/>
          </p:nvPr>
        </p:nvSpPr>
        <p:spPr>
          <a:xfrm>
            <a:off x="3287724" y="3648095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5000" dirty="0">
                <a:latin typeface="Adamina"/>
                <a:ea typeface="Adamina"/>
                <a:cs typeface="Adamina"/>
                <a:sym typeface="Adamina"/>
              </a:rPr>
              <a:t>Vocabulary</a:t>
            </a:r>
            <a:endParaRPr sz="5000" dirty="0">
              <a:latin typeface="Adamina"/>
              <a:ea typeface="Adamina"/>
              <a:cs typeface="Adamina"/>
              <a:sym typeface="Adamina"/>
            </a:endParaRPr>
          </a:p>
        </p:txBody>
      </p:sp>
      <p:sp>
        <p:nvSpPr>
          <p:cNvPr id="555" name="Google Shape;555;p61"/>
          <p:cNvSpPr txBox="1">
            <a:spLocks noGrp="1"/>
          </p:cNvSpPr>
          <p:nvPr>
            <p:ph type="title" idx="2"/>
          </p:nvPr>
        </p:nvSpPr>
        <p:spPr>
          <a:xfrm>
            <a:off x="6354324" y="1907632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557" name="Google Shape;55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83062" y="1123450"/>
            <a:ext cx="2941114" cy="19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1"/>
          <p:cNvSpPr/>
          <p:nvPr/>
        </p:nvSpPr>
        <p:spPr>
          <a:xfrm rot="10800000" flipH="1">
            <a:off x="3978708" y="3526109"/>
            <a:ext cx="2511121" cy="855615"/>
          </a:xfrm>
          <a:custGeom>
            <a:avLst/>
            <a:gdLst/>
            <a:ahLst/>
            <a:cxnLst/>
            <a:rect l="l" t="t" r="r" b="b"/>
            <a:pathLst>
              <a:path w="89539" h="23777" extrusionOk="0">
                <a:moveTo>
                  <a:pt x="43051" y="186"/>
                </a:moveTo>
                <a:cubicBezTo>
                  <a:pt x="28391" y="186"/>
                  <a:pt x="-4471" y="-2318"/>
                  <a:pt x="541" y="11459"/>
                </a:cubicBezTo>
                <a:cubicBezTo>
                  <a:pt x="2312" y="16329"/>
                  <a:pt x="9346" y="17350"/>
                  <a:pt x="14398" y="18505"/>
                </a:cubicBezTo>
                <a:cubicBezTo>
                  <a:pt x="23683" y="20627"/>
                  <a:pt x="33082" y="22525"/>
                  <a:pt x="42582" y="23203"/>
                </a:cubicBezTo>
                <a:cubicBezTo>
                  <a:pt x="54238" y="24034"/>
                  <a:pt x="66340" y="24300"/>
                  <a:pt x="77576" y="21089"/>
                </a:cubicBezTo>
                <a:cubicBezTo>
                  <a:pt x="81583" y="19944"/>
                  <a:pt x="86618" y="18875"/>
                  <a:pt x="88615" y="15217"/>
                </a:cubicBezTo>
                <a:cubicBezTo>
                  <a:pt x="95273" y="3021"/>
                  <a:pt x="62583" y="3239"/>
                  <a:pt x="48688" y="3239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9" name="Google Shape;559;p61"/>
          <p:cNvSpPr txBox="1"/>
          <p:nvPr/>
        </p:nvSpPr>
        <p:spPr>
          <a:xfrm>
            <a:off x="2726865" y="1465459"/>
            <a:ext cx="3715180" cy="17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>
                <a:latin typeface="Playball"/>
                <a:ea typeface="Playball"/>
                <a:cs typeface="Playball"/>
                <a:sym typeface="Playball"/>
              </a:rPr>
              <a:t>“</a:t>
            </a:r>
            <a:r>
              <a:rPr lang="en-US" dirty="0">
                <a:latin typeface="Playball"/>
              </a:rPr>
              <a:t>Look deep into nature, and then you will understand everything better.</a:t>
            </a:r>
          </a:p>
          <a:p>
            <a:pPr lvl="0"/>
            <a:r>
              <a:rPr lang="en-US" dirty="0">
                <a:latin typeface="Playball"/>
                <a:sym typeface="Playball"/>
              </a:rPr>
              <a:t>                                       - Albert Einstein -</a:t>
            </a:r>
            <a:endParaRPr dirty="0">
              <a:latin typeface="Playball"/>
              <a:sym typeface="Playball"/>
            </a:endParaRPr>
          </a:p>
        </p:txBody>
      </p:sp>
      <p:sp>
        <p:nvSpPr>
          <p:cNvPr id="565" name="Google Shape;565;p61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61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458;p54">
            <a:extLst>
              <a:ext uri="{FF2B5EF4-FFF2-40B4-BE49-F238E27FC236}">
                <a16:creationId xmlns:a16="http://schemas.microsoft.com/office/drawing/2014/main" id="{9F75961C-0E08-A249-A200-13ED071620D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9232" y="2245946"/>
            <a:ext cx="1914150" cy="320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" grpId="0"/>
      <p:bldP spid="555" grpId="0"/>
      <p:bldP spid="559" grpId="0"/>
      <p:bldP spid="565" grpId="0" animBg="1"/>
      <p:bldP spid="5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79"/>
          <p:cNvSpPr txBox="1">
            <a:spLocks noGrp="1"/>
          </p:cNvSpPr>
          <p:nvPr>
            <p:ph type="title"/>
          </p:nvPr>
        </p:nvSpPr>
        <p:spPr>
          <a:xfrm>
            <a:off x="317923" y="-37237"/>
            <a:ext cx="7720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ym typeface="Adamina"/>
              </a:rPr>
              <a:t>Awesome Words</a:t>
            </a:r>
            <a:endParaRPr sz="2800" dirty="0">
              <a:sym typeface="Adamina"/>
            </a:endParaRPr>
          </a:p>
        </p:txBody>
      </p:sp>
      <p:sp>
        <p:nvSpPr>
          <p:cNvPr id="1432" name="Google Shape;1432;p79"/>
          <p:cNvSpPr txBox="1"/>
          <p:nvPr/>
        </p:nvSpPr>
        <p:spPr>
          <a:xfrm flipH="1">
            <a:off x="6420691" y="1253884"/>
            <a:ext cx="1836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tuːm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(n)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ngôi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mộ</a:t>
            </a:r>
            <a:endParaRPr sz="1600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433" name="Google Shape;1433;p79"/>
          <p:cNvSpPr txBox="1"/>
          <p:nvPr/>
        </p:nvSpPr>
        <p:spPr>
          <a:xfrm flipH="1">
            <a:off x="-261257" y="2767816"/>
            <a:ext cx="2487244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</a:rPr>
              <a:t>/ˌ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pɪk.tʃərˈesk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</a:p>
          <a:p>
            <a:pPr lvl="0" algn="r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(adj)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đẹp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như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tranh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vẽ</a:t>
            </a:r>
            <a:endParaRPr sz="1600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434" name="Google Shape;1434;p79"/>
          <p:cNvSpPr txBox="1"/>
          <p:nvPr/>
        </p:nvSpPr>
        <p:spPr>
          <a:xfrm flipH="1">
            <a:off x="384070" y="1293687"/>
            <a:ext cx="1836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</a:rPr>
              <a:t>/ˈ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fɔ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ː.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trəs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</a:p>
          <a:p>
            <a:pPr lvl="0" algn="r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(n)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pháo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đài</a:t>
            </a:r>
            <a:endParaRPr sz="1600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435" name="Google Shape;1435;p79"/>
          <p:cNvSpPr txBox="1"/>
          <p:nvPr/>
        </p:nvSpPr>
        <p:spPr>
          <a:xfrm flipH="1">
            <a:off x="6308290" y="2642170"/>
            <a:ext cx="2699114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200"/>
              </a:spcAft>
            </a:pPr>
            <a:r>
              <a:rPr lang="en-US" sz="1600" dirty="0"/>
              <a:t> 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əˈstaʊn.dɪŋ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(adj)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kinh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ngạc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,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sửng</a:t>
            </a:r>
            <a:r>
              <a:rPr lang="en-US" sz="1600" dirty="0">
                <a:solidFill>
                  <a:schemeClr val="dk1"/>
                </a:solidFill>
                <a:latin typeface="Adamina"/>
                <a:sym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  <a:sym typeface="Adamina"/>
              </a:rPr>
              <a:t>sốt</a:t>
            </a:r>
            <a:endParaRPr sz="1600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500" name="Google Shape;1500;p79"/>
          <p:cNvSpPr txBox="1"/>
          <p:nvPr/>
        </p:nvSpPr>
        <p:spPr>
          <a:xfrm flipH="1">
            <a:off x="6391020" y="686541"/>
            <a:ext cx="1836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" sz="2000" b="1" dirty="0">
                <a:solidFill>
                  <a:schemeClr val="dk1"/>
                </a:solidFill>
                <a:latin typeface="Adamina"/>
                <a:sym typeface="Playball"/>
              </a:rPr>
              <a:t>Tomb</a:t>
            </a:r>
            <a:endParaRPr sz="2000" b="1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501" name="Google Shape;1501;p79"/>
          <p:cNvSpPr txBox="1"/>
          <p:nvPr/>
        </p:nvSpPr>
        <p:spPr>
          <a:xfrm flipH="1">
            <a:off x="384070" y="723567"/>
            <a:ext cx="1836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Adamina"/>
                <a:sym typeface="Playball"/>
              </a:rPr>
              <a:t>Fortress</a:t>
            </a:r>
            <a:endParaRPr sz="2000" b="1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502" name="Google Shape;1502;p79"/>
          <p:cNvSpPr txBox="1"/>
          <p:nvPr/>
        </p:nvSpPr>
        <p:spPr>
          <a:xfrm flipH="1">
            <a:off x="384070" y="2053737"/>
            <a:ext cx="18366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Adamina"/>
                <a:sym typeface="Playball"/>
              </a:rPr>
              <a:t>Picturesque</a:t>
            </a:r>
            <a:endParaRPr sz="2000" b="1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sp>
        <p:nvSpPr>
          <p:cNvPr id="1503" name="Google Shape;1503;p79"/>
          <p:cNvSpPr txBox="1"/>
          <p:nvPr/>
        </p:nvSpPr>
        <p:spPr>
          <a:xfrm flipH="1">
            <a:off x="6312542" y="2040475"/>
            <a:ext cx="1902102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Aft>
                <a:spcPts val="1200"/>
              </a:spcAft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Adamina"/>
                <a:sym typeface="Playball"/>
              </a:rPr>
              <a:t>Astounding</a:t>
            </a:r>
            <a:endParaRPr sz="2000" b="1" dirty="0">
              <a:solidFill>
                <a:schemeClr val="dk1"/>
              </a:solidFill>
              <a:latin typeface="Adamina"/>
              <a:sym typeface="Adamina"/>
            </a:endParaRPr>
          </a:p>
        </p:txBody>
      </p:sp>
      <p:pic>
        <p:nvPicPr>
          <p:cNvPr id="1506" name="Google Shape;150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6150" y="0"/>
            <a:ext cx="2351476" cy="394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51401" flipH="1">
            <a:off x="-1114509" y="702643"/>
            <a:ext cx="2331016" cy="21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79">
            <a:hlinkClick r:id="" action="ppaction://hlinkshowjump?jump=nextslide"/>
          </p:cNvPr>
          <p:cNvSpPr/>
          <p:nvPr/>
        </p:nvSpPr>
        <p:spPr>
          <a:xfrm>
            <a:off x="8130424" y="4414000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79">
            <a:hlinkClick r:id="" action="ppaction://hlinkshowjump?jump=previousslide"/>
          </p:cNvPr>
          <p:cNvSpPr/>
          <p:nvPr/>
        </p:nvSpPr>
        <p:spPr>
          <a:xfrm flipH="1">
            <a:off x="780274" y="4414000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076D29-DF3E-5D4C-B016-6357C27D7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956" y="569274"/>
            <a:ext cx="2122910" cy="1240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F82ADB-5737-5F49-AF75-1789AD189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525" y="2022546"/>
            <a:ext cx="2122911" cy="1358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AC238-5384-DA4D-B5BA-5B5A8F227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7568" y="549821"/>
            <a:ext cx="1943123" cy="1259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83386-54E0-9548-B6D4-F3E65B1CB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801" y="1904532"/>
            <a:ext cx="1714173" cy="1476087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3785D31B-4BBB-EB46-AF00-775479F1FFF1}"/>
              </a:ext>
            </a:extLst>
          </p:cNvPr>
          <p:cNvSpPr txBox="1"/>
          <p:nvPr/>
        </p:nvSpPr>
        <p:spPr>
          <a:xfrm>
            <a:off x="1134070" y="3854883"/>
            <a:ext cx="6782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dirty="0">
                <a:solidFill>
                  <a:schemeClr val="dk1"/>
                </a:solidFill>
                <a:latin typeface="Adamina"/>
              </a:rPr>
              <a:t>administrative</a:t>
            </a:r>
            <a:r>
              <a:rPr lang="en-US" dirty="0">
                <a:solidFill>
                  <a:srgbClr val="1D2A57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ədˈmɪnɪstrətɪv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 (adj)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thuộc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về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hành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chính</a:t>
            </a:r>
            <a:endParaRPr lang="en-VN" sz="1600" dirty="0">
              <a:solidFill>
                <a:schemeClr val="dk1"/>
              </a:solidFill>
              <a:latin typeface="Adamina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A9DE5BF-FC9B-F74E-81B8-A299CCC3A9A3}"/>
              </a:ext>
            </a:extLst>
          </p:cNvPr>
          <p:cNvSpPr txBox="1"/>
          <p:nvPr/>
        </p:nvSpPr>
        <p:spPr>
          <a:xfrm>
            <a:off x="1154899" y="4219878"/>
            <a:ext cx="6782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dirty="0">
                <a:solidFill>
                  <a:schemeClr val="dk1"/>
                </a:solidFill>
                <a:latin typeface="Adamina"/>
              </a:rPr>
              <a:t>geological</a:t>
            </a:r>
            <a:r>
              <a:rPr lang="en-US" dirty="0"/>
              <a:t>            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/ˌ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dʒiːəˈlɒdʒɪkl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 (adj) (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thuộc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)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địa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chất</a:t>
            </a:r>
            <a:endParaRPr lang="en-VN" sz="1600" dirty="0">
              <a:solidFill>
                <a:schemeClr val="dk1"/>
              </a:solidFill>
              <a:latin typeface="Adamina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005C49F-698C-2B41-A6DF-152DF509425D}"/>
              </a:ext>
            </a:extLst>
          </p:cNvPr>
          <p:cNvSpPr txBox="1"/>
          <p:nvPr/>
        </p:nvSpPr>
        <p:spPr>
          <a:xfrm>
            <a:off x="1175728" y="4593494"/>
            <a:ext cx="6782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dirty="0">
                <a:solidFill>
                  <a:schemeClr val="dk1"/>
                </a:solidFill>
                <a:latin typeface="Adamina"/>
              </a:rPr>
              <a:t>measure            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/ˈ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meʒə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(r)/ (n) </a:t>
            </a:r>
            <a:r>
              <a:rPr lang="vi-VN" sz="1600" dirty="0">
                <a:solidFill>
                  <a:schemeClr val="dk1"/>
                </a:solidFill>
              </a:rPr>
              <a:t>biện pháp, phương sách</a:t>
            </a:r>
            <a:endParaRPr lang="en-VN" sz="1600" dirty="0">
              <a:solidFill>
                <a:schemeClr val="dk1"/>
              </a:solidFill>
              <a:latin typeface="Adamina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31C4947-98D0-2449-82A5-7291ECF569A8}"/>
              </a:ext>
            </a:extLst>
          </p:cNvPr>
          <p:cNvSpPr txBox="1"/>
          <p:nvPr/>
        </p:nvSpPr>
        <p:spPr>
          <a:xfrm>
            <a:off x="1211963" y="3468460"/>
            <a:ext cx="6626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dk1"/>
                </a:solidFill>
                <a:latin typeface="Adamina"/>
              </a:rPr>
              <a:t>limestone</a:t>
            </a:r>
            <a:r>
              <a:rPr lang="en-US" b="0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             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/ˈ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laɪmstəʊn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/ (n)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đá</a:t>
            </a:r>
            <a:r>
              <a:rPr lang="en-US" sz="1600" dirty="0">
                <a:solidFill>
                  <a:schemeClr val="dk1"/>
                </a:solidFill>
                <a:latin typeface="Adamina"/>
              </a:rPr>
              <a:t> </a:t>
            </a:r>
            <a:r>
              <a:rPr lang="en-US" sz="1600" dirty="0" err="1">
                <a:solidFill>
                  <a:schemeClr val="dk1"/>
                </a:solidFill>
                <a:latin typeface="Adamina"/>
              </a:rPr>
              <a:t>vôi</a:t>
            </a:r>
            <a:endParaRPr lang="en-VN" sz="1600" dirty="0">
              <a:solidFill>
                <a:schemeClr val="dk1"/>
              </a:solidFill>
              <a:latin typeface="Adami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2" grpId="0"/>
      <p:bldP spid="1433" grpId="0"/>
      <p:bldP spid="1434" grpId="0"/>
      <p:bldP spid="1435" grpId="0"/>
      <p:bldP spid="1500" grpId="0"/>
      <p:bldP spid="1501" grpId="0"/>
      <p:bldP spid="1502" grpId="0"/>
      <p:bldP spid="1503" grpId="0"/>
      <p:bldP spid="102" grpId="0"/>
      <p:bldP spid="107" grpId="0"/>
      <p:bldP spid="108" grpId="0"/>
      <p:bldP spid="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Google Shape;82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5238" y="590038"/>
            <a:ext cx="1874899" cy="1993162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67"/>
          <p:cNvSpPr/>
          <p:nvPr/>
        </p:nvSpPr>
        <p:spPr>
          <a:xfrm rot="528383" flipH="1">
            <a:off x="3727548" y="788068"/>
            <a:ext cx="1688916" cy="1597108"/>
          </a:xfrm>
          <a:custGeom>
            <a:avLst/>
            <a:gdLst/>
            <a:ahLst/>
            <a:cxnLst/>
            <a:rect l="l" t="t" r="r" b="b"/>
            <a:pathLst>
              <a:path w="30929" h="29685" extrusionOk="0">
                <a:moveTo>
                  <a:pt x="18079" y="308"/>
                </a:moveTo>
                <a:cubicBezTo>
                  <a:pt x="12371" y="-1119"/>
                  <a:pt x="5267" y="2859"/>
                  <a:pt x="2108" y="7823"/>
                </a:cubicBezTo>
                <a:cubicBezTo>
                  <a:pt x="-1759" y="13898"/>
                  <a:pt x="-262" y="26684"/>
                  <a:pt x="6570" y="28961"/>
                </a:cubicBezTo>
                <a:cubicBezTo>
                  <a:pt x="13908" y="31406"/>
                  <a:pt x="24199" y="27139"/>
                  <a:pt x="28178" y="20506"/>
                </a:cubicBezTo>
                <a:cubicBezTo>
                  <a:pt x="30536" y="16575"/>
                  <a:pt x="31820" y="11115"/>
                  <a:pt x="30057" y="6884"/>
                </a:cubicBezTo>
                <a:cubicBezTo>
                  <a:pt x="28858" y="4006"/>
                  <a:pt x="24954" y="2422"/>
                  <a:pt x="21836" y="2422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4" name="Google Shape;824;p67"/>
          <p:cNvSpPr txBox="1">
            <a:spLocks noGrp="1"/>
          </p:cNvSpPr>
          <p:nvPr>
            <p:ph type="title"/>
          </p:nvPr>
        </p:nvSpPr>
        <p:spPr>
          <a:xfrm>
            <a:off x="2188200" y="2686738"/>
            <a:ext cx="4767600" cy="68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</a:t>
            </a:r>
            <a:endParaRPr dirty="0"/>
          </a:p>
        </p:txBody>
      </p:sp>
      <p:sp>
        <p:nvSpPr>
          <p:cNvPr id="825" name="Google Shape;825;p67"/>
          <p:cNvSpPr txBox="1">
            <a:spLocks noGrp="1"/>
          </p:cNvSpPr>
          <p:nvPr>
            <p:ph type="title" idx="2"/>
          </p:nvPr>
        </p:nvSpPr>
        <p:spPr>
          <a:xfrm>
            <a:off x="3721500" y="946275"/>
            <a:ext cx="1701000" cy="12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826" name="Google Shape;826;p67"/>
          <p:cNvSpPr txBox="1">
            <a:spLocks noGrp="1"/>
          </p:cNvSpPr>
          <p:nvPr>
            <p:ph type="subTitle" idx="1"/>
          </p:nvPr>
        </p:nvSpPr>
        <p:spPr>
          <a:xfrm>
            <a:off x="2188200" y="3552500"/>
            <a:ext cx="47676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/>
              <a:t>Short words in a sentence</a:t>
            </a:r>
            <a:endParaRPr sz="1600" dirty="0"/>
          </a:p>
        </p:txBody>
      </p:sp>
      <p:pic>
        <p:nvPicPr>
          <p:cNvPr id="827" name="Google Shape;82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5220">
            <a:off x="6716593" y="1400366"/>
            <a:ext cx="1871013" cy="1930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777" y="1525773"/>
            <a:ext cx="2383200" cy="2526351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67"/>
          <p:cNvSpPr txBox="1"/>
          <p:nvPr/>
        </p:nvSpPr>
        <p:spPr>
          <a:xfrm>
            <a:off x="1808250" y="4094375"/>
            <a:ext cx="55275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ball"/>
                <a:ea typeface="Playball"/>
                <a:cs typeface="Playball"/>
                <a:sym typeface="Playball"/>
              </a:rPr>
              <a:t>“We will open the book. Its pages are blank”</a:t>
            </a:r>
            <a:endParaRPr>
              <a:latin typeface="Playball"/>
              <a:ea typeface="Playball"/>
              <a:cs typeface="Playball"/>
              <a:sym typeface="Playball"/>
            </a:endParaRPr>
          </a:p>
        </p:txBody>
      </p:sp>
      <p:sp>
        <p:nvSpPr>
          <p:cNvPr id="835" name="Google Shape;835;p67">
            <a:hlinkClick r:id="" action="ppaction://hlinkshowjump?jump=nextslide"/>
          </p:cNvPr>
          <p:cNvSpPr/>
          <p:nvPr/>
        </p:nvSpPr>
        <p:spPr>
          <a:xfrm>
            <a:off x="810667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67">
            <a:hlinkClick r:id="" action="ppaction://hlinkshowjump?jump=previousslide"/>
          </p:cNvPr>
          <p:cNvSpPr/>
          <p:nvPr/>
        </p:nvSpPr>
        <p:spPr>
          <a:xfrm flipH="1">
            <a:off x="756525" y="4660292"/>
            <a:ext cx="280800" cy="1404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>
            <a:noFill/>
          </a:ln>
          <a:effectLst>
            <a:outerShdw blurRad="57150" dist="19050" dir="38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w Resolutions Education Pack for Teachers by Slidesgo">
  <a:themeElements>
    <a:clrScheme name="Simple Light">
      <a:dk1>
        <a:srgbClr val="060606"/>
      </a:dk1>
      <a:lt1>
        <a:srgbClr val="FCFBF7"/>
      </a:lt1>
      <a:dk2>
        <a:srgbClr val="D4D2D2"/>
      </a:dk2>
      <a:lt2>
        <a:srgbClr val="5F5F5F"/>
      </a:lt2>
      <a:accent1>
        <a:srgbClr val="EBD46C"/>
      </a:accent1>
      <a:accent2>
        <a:srgbClr val="D5AE46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D5A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409</Words>
  <Application>Microsoft Macintosh PowerPoint</Application>
  <PresentationFormat>On-screen Show (16:9)</PresentationFormat>
  <Paragraphs>91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Anaheim</vt:lpstr>
      <vt:lpstr>Playball</vt:lpstr>
      <vt:lpstr>Adamina</vt:lpstr>
      <vt:lpstr>Arial</vt:lpstr>
      <vt:lpstr>BODONI 72 OLDSTYLE BOOK</vt:lpstr>
      <vt:lpstr>New Resolutions Education Pack for Teachers by Slidesgo</vt:lpstr>
      <vt:lpstr>PowerPoint Presentation</vt:lpstr>
      <vt:lpstr>Unit 5 WONDERS OF VIETNAM</vt:lpstr>
      <vt:lpstr>Table of CONTENTS</vt:lpstr>
      <vt:lpstr>Homework checking</vt:lpstr>
      <vt:lpstr>Homework checking</vt:lpstr>
      <vt:lpstr>Homework checking</vt:lpstr>
      <vt:lpstr>Vocabulary</vt:lpstr>
      <vt:lpstr>Awesome Words</vt:lpstr>
      <vt:lpstr>Pronunciation</vt:lpstr>
      <vt:lpstr>PowerPoint Presentation</vt:lpstr>
      <vt:lpstr>When the short words are used at the end of sentences.</vt:lpstr>
      <vt:lpstr>Consolidation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WONDERS OF VIETNAM</dc:title>
  <cp:lastModifiedBy>Đồng Thúy Hường</cp:lastModifiedBy>
  <cp:revision>3</cp:revision>
  <dcterms:modified xsi:type="dcterms:W3CDTF">2023-03-20T14:18:30Z</dcterms:modified>
</cp:coreProperties>
</file>